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52CC-484C-2771-668E-21243CE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C779-F1A9-28A2-1C3F-C3B09A958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23A3-AB55-554D-CAA1-1F04E37E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1FD8-3426-528C-0803-6F349DAF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B548-651B-CFA6-1E38-D7DF7B30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6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1495-3FFA-44FA-38C1-E446899B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B5457-C5B8-D652-6BFD-6ED400BD6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9BAC-E71C-4CC8-5CF3-F3F1A729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A67D-BFBC-478B-C6D8-BC393F57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BEC7-CD36-027C-58BB-F237E896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3374-5838-346E-D71A-D413A74F5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24FC8-011E-7229-9C26-87F836DC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2AF6-5FC4-30C2-D3FE-28D9D4F0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D249-3534-8EB7-3A03-CC3D7671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9225-7578-CEF3-97EF-7DC9A13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14A-C427-62BC-1725-89BE580C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B3E8-F92A-3C78-D7DB-43AF085A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1792-9D9C-B8CE-96FF-5564399B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C823-3CF6-1EB1-2EE4-BF0473A1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C7-B8D5-CD2A-E61D-3E489D51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8CA0-90C5-825B-AF64-9390BCF5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3039-FD92-4EB5-8230-6CB688E5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4F7D-046D-F077-9596-7C2EA419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8034-4261-FFFD-6B07-E9B77E84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8285-AE27-AF08-FE04-7A8B8DC1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E450-D321-CE69-4EEE-0BC8FFE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343F-2167-3957-6ACE-2B03D360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EE17-5847-49DB-C0B0-6D1BDB59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01C1A-B3BD-3205-733C-07C4D764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534CB-3081-8A48-FE03-65B10962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AC95-35F4-1686-7C5E-9351EBFA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ECB8-4089-EABB-0234-C6291693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B80B-60A0-608B-8057-67778D18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921EF-0950-3FA2-ED28-05308D2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FA372-986D-E1A2-D7DD-BB4361B51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D9D05-E7DD-6997-E6A5-F3838985F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57FD-9C2B-9550-356B-5309E3F2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9D358-42E6-BD0D-078C-8B8D1730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B6EA-17E5-F09F-5236-6644C54F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E05-345D-4E92-8ABC-4B614DCC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76795-FE22-4CA5-EBDE-9D0BBE5B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0AEA-080C-5514-7927-AE2D006C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0F059-D319-13C2-6E12-A409665E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33587-664C-5644-1AAB-E44435FE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B364D-073A-9C06-4EE3-0752FAF6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D17B-1299-9C89-3AD1-C9F3FE44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0E09-6E3F-3810-9BBE-5D9150E0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F92C-83C9-7220-3308-5E0378DA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1F15-BA25-16E6-9C44-34D68442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04FE-0D3E-E1F9-2325-E09CFC0F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DD34-C9C7-A339-60EB-B0F6D5F6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0B4BF-6707-3117-F3CD-3C49FE6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EF3F-BB5B-C673-7E3A-F6372BEF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D36F-7176-13A4-673C-5B22E770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52C4-AFA4-211C-45F7-6D9E300B0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B0796-4458-9D18-17F2-CCB73979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3C69-92B5-74E5-2DF7-E87DE75F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5961-2E73-CE68-508D-8ED9A0E6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9A632-2869-80B2-9D8C-9E8452D5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BF16-C454-35BE-517D-32E8DF3E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9E2E-ADC6-8336-E700-8820EC0A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5E3F-FEED-4D4F-B75B-F9D1298F06F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C734-8BF3-7548-68EC-C777ED80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64C6-2090-0379-B09F-9F8F4843D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D967-67DB-4FE5-8AF8-03E4C7B0E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BD3-1DA1-05AD-0524-617B50AA0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TCD1103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BA3C-7FAF-E0F2-084E-ADB69BED0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ICG and SH settings</a:t>
            </a:r>
          </a:p>
        </p:txBody>
      </p:sp>
    </p:spTree>
    <p:extLst>
      <p:ext uri="{BB962C8B-B14F-4D97-AF65-F5344CB8AC3E}">
        <p14:creationId xmlns:p14="http://schemas.microsoft.com/office/powerpoint/2010/main" val="20314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E182D-883E-5D42-EC34-49FC1182B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64"/>
          <a:stretch/>
        </p:blipFill>
        <p:spPr>
          <a:xfrm>
            <a:off x="3178803" y="249826"/>
            <a:ext cx="4511431" cy="276574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F4A9A-F2CD-58A1-ACAC-7619744F81A8}"/>
              </a:ext>
            </a:extLst>
          </p:cNvPr>
          <p:cNvGrpSpPr/>
          <p:nvPr/>
        </p:nvGrpSpPr>
        <p:grpSpPr>
          <a:xfrm>
            <a:off x="3254421" y="3429000"/>
            <a:ext cx="4435813" cy="1961959"/>
            <a:chOff x="2334638" y="3378526"/>
            <a:chExt cx="4435813" cy="19619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E1562D-7433-A392-69BC-4ADDDED93803}"/>
                </a:ext>
              </a:extLst>
            </p:cNvPr>
            <p:cNvGrpSpPr/>
            <p:nvPr/>
          </p:nvGrpSpPr>
          <p:grpSpPr>
            <a:xfrm>
              <a:off x="2908570" y="3910519"/>
              <a:ext cx="3861881" cy="408562"/>
              <a:chOff x="2908570" y="3910519"/>
              <a:chExt cx="3861881" cy="40856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6D0F4BD-21D1-2385-325A-57A73FE93860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58BAA7D-FD28-1F24-1CE1-9D79A55960D4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FB9765B-251D-72DD-3364-A1826A63D4F8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E07ED75-BBCB-6882-9E2E-ADEB22F1D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AFDD6CA-7BE4-FD39-FCE4-7DD6C33D326F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3A3DFA-3D81-1AB9-AF1D-8E8E8F549F5D}"/>
                </a:ext>
              </a:extLst>
            </p:cNvPr>
            <p:cNvGrpSpPr/>
            <p:nvPr/>
          </p:nvGrpSpPr>
          <p:grpSpPr>
            <a:xfrm>
              <a:off x="2983148" y="4601183"/>
              <a:ext cx="2714019" cy="408562"/>
              <a:chOff x="2769140" y="4601183"/>
              <a:chExt cx="2714019" cy="40856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CC74A9-1EA0-D17D-2B2A-D14296F49345}"/>
                  </a:ext>
                </a:extLst>
              </p:cNvPr>
              <p:cNvCxnSpPr/>
              <p:nvPr/>
            </p:nvCxnSpPr>
            <p:spPr>
              <a:xfrm rot="10800000">
                <a:off x="4977320" y="4601183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34D6A4-E6C6-AABD-71AE-2B5B30D9A65C}"/>
                  </a:ext>
                </a:extLst>
              </p:cNvPr>
              <p:cNvCxnSpPr/>
              <p:nvPr/>
            </p:nvCxnSpPr>
            <p:spPr>
              <a:xfrm rot="10800000" flipV="1">
                <a:off x="4802223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4DC8FC6-1E8F-1B42-640F-2D14B4BE5947}"/>
                  </a:ext>
                </a:extLst>
              </p:cNvPr>
              <p:cNvCxnSpPr/>
              <p:nvPr/>
            </p:nvCxnSpPr>
            <p:spPr>
              <a:xfrm rot="10800000">
                <a:off x="3586263" y="5009744"/>
                <a:ext cx="12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83F4F61-91D8-82FB-5B02-5E785DE8D6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11166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240E738-82A8-4A40-5044-5F6229FAAE85}"/>
                  </a:ext>
                </a:extLst>
              </p:cNvPr>
              <p:cNvCxnSpPr/>
              <p:nvPr/>
            </p:nvCxnSpPr>
            <p:spPr>
              <a:xfrm rot="10800000">
                <a:off x="2769140" y="4601183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8A7383-A253-CC08-3022-4E4A564A6D76}"/>
                </a:ext>
              </a:extLst>
            </p:cNvPr>
            <p:cNvCxnSpPr/>
            <p:nvPr/>
          </p:nvCxnSpPr>
          <p:spPr>
            <a:xfrm>
              <a:off x="3414409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4409F7-40E3-F984-453E-F6602E51C9A4}"/>
                </a:ext>
              </a:extLst>
            </p:cNvPr>
            <p:cNvCxnSpPr/>
            <p:nvPr/>
          </p:nvCxnSpPr>
          <p:spPr>
            <a:xfrm>
              <a:off x="3625173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E7D6E-BA6A-1783-B63F-DDE3B4856DEB}"/>
                </a:ext>
              </a:extLst>
            </p:cNvPr>
            <p:cNvCxnSpPr/>
            <p:nvPr/>
          </p:nvCxnSpPr>
          <p:spPr>
            <a:xfrm>
              <a:off x="5191327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E29CA5-9ED0-C999-0ED2-77B1D7FAB852}"/>
                </a:ext>
              </a:extLst>
            </p:cNvPr>
            <p:cNvCxnSpPr/>
            <p:nvPr/>
          </p:nvCxnSpPr>
          <p:spPr>
            <a:xfrm>
              <a:off x="6128425" y="34290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302928-3CB0-3102-C5A6-97BDE2180CE8}"/>
                </a:ext>
              </a:extLst>
            </p:cNvPr>
            <p:cNvSpPr txBox="1"/>
            <p:nvPr/>
          </p:nvSpPr>
          <p:spPr>
            <a:xfrm>
              <a:off x="3015571" y="3390328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3384345-D3BE-52F4-0C7D-C1812A5D789B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2334638" y="3667327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CF5D5E-453A-719C-38AB-8A5D0355F573}"/>
                </a:ext>
              </a:extLst>
            </p:cNvPr>
            <p:cNvCxnSpPr/>
            <p:nvPr/>
          </p:nvCxnSpPr>
          <p:spPr>
            <a:xfrm>
              <a:off x="3625173" y="3667327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E7DDE7-BB6B-F398-A37A-87006DE27FF2}"/>
                </a:ext>
              </a:extLst>
            </p:cNvPr>
            <p:cNvCxnSpPr/>
            <p:nvPr/>
          </p:nvCxnSpPr>
          <p:spPr>
            <a:xfrm>
              <a:off x="5191327" y="3667327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DA6C06-6F04-FCC4-1244-C48E94831C2F}"/>
                </a:ext>
              </a:extLst>
            </p:cNvPr>
            <p:cNvSpPr txBox="1"/>
            <p:nvPr/>
          </p:nvSpPr>
          <p:spPr>
            <a:xfrm>
              <a:off x="4228285" y="3390328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DC300-CDF0-B764-6409-53582C942AD2}"/>
                </a:ext>
              </a:extLst>
            </p:cNvPr>
            <p:cNvSpPr txBox="1"/>
            <p:nvPr/>
          </p:nvSpPr>
          <p:spPr>
            <a:xfrm>
              <a:off x="5440999" y="3378526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936123-7F95-3ACE-C41B-D4101111A33B}"/>
              </a:ext>
            </a:extLst>
          </p:cNvPr>
          <p:cNvSpPr txBox="1"/>
          <p:nvPr/>
        </p:nvSpPr>
        <p:spPr>
          <a:xfrm>
            <a:off x="476655" y="3929974"/>
            <a:ext cx="216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HEX inverter, we will need the ICG and SH to be inverted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DDFF6-5866-1785-3D9F-07BA0E7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50" y="5130303"/>
            <a:ext cx="5679355" cy="15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06AF57-6135-9500-2C5C-5B4971A02D78}"/>
              </a:ext>
            </a:extLst>
          </p:cNvPr>
          <p:cNvGrpSpPr/>
          <p:nvPr/>
        </p:nvGrpSpPr>
        <p:grpSpPr>
          <a:xfrm>
            <a:off x="768485" y="1974955"/>
            <a:ext cx="10914434" cy="2049984"/>
            <a:chOff x="311285" y="3152001"/>
            <a:chExt cx="10914434" cy="20499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07F684-64D9-BAAB-766F-6971C247C30C}"/>
                </a:ext>
              </a:extLst>
            </p:cNvPr>
            <p:cNvGrpSpPr/>
            <p:nvPr/>
          </p:nvGrpSpPr>
          <p:grpSpPr>
            <a:xfrm>
              <a:off x="885217" y="3672192"/>
              <a:ext cx="6495855" cy="408562"/>
              <a:chOff x="2908570" y="3910519"/>
              <a:chExt cx="6495855" cy="40856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CE3D94-B606-7923-FEFE-5F1DB66003EB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7241A92-DD47-29EF-3339-2377250A8ED8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B74FC0-E30C-3E84-878C-FA7709256891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F58E9F-BB81-03CD-477E-6787704B0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8B65E7-145E-CBB5-6C1F-C0645E07C7D6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5F41CB-6B7E-03C7-3631-17F43CAA28B2}"/>
                </a:ext>
              </a:extLst>
            </p:cNvPr>
            <p:cNvGrpSpPr/>
            <p:nvPr/>
          </p:nvGrpSpPr>
          <p:grpSpPr>
            <a:xfrm>
              <a:off x="885217" y="4362856"/>
              <a:ext cx="2788597" cy="408562"/>
              <a:chOff x="2694562" y="4601183"/>
              <a:chExt cx="2788597" cy="40856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810D4F9-1911-F0E2-6C9C-D8A95241DDC5}"/>
                  </a:ext>
                </a:extLst>
              </p:cNvPr>
              <p:cNvCxnSpPr/>
              <p:nvPr/>
            </p:nvCxnSpPr>
            <p:spPr>
              <a:xfrm rot="10800000">
                <a:off x="4977320" y="4601183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021193-1D79-8D76-D895-CF77BFBE9729}"/>
                  </a:ext>
                </a:extLst>
              </p:cNvPr>
              <p:cNvCxnSpPr/>
              <p:nvPr/>
            </p:nvCxnSpPr>
            <p:spPr>
              <a:xfrm rot="10800000" flipV="1">
                <a:off x="4802223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AB7644-6FC7-061C-4683-EBFD0BE78367}"/>
                  </a:ext>
                </a:extLst>
              </p:cNvPr>
              <p:cNvCxnSpPr/>
              <p:nvPr/>
            </p:nvCxnSpPr>
            <p:spPr>
              <a:xfrm rot="10800000">
                <a:off x="3586263" y="5009744"/>
                <a:ext cx="12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9B2C222-8F1C-8989-6DA2-76417EFB4C7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11166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D579E7-077D-EF39-43B0-FDA9BF80C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4562" y="4601183"/>
                <a:ext cx="7166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DD2135-3FB8-5281-628F-311A2D43A2DE}"/>
                </a:ext>
              </a:extLst>
            </p:cNvPr>
            <p:cNvCxnSpPr/>
            <p:nvPr/>
          </p:nvCxnSpPr>
          <p:spPr>
            <a:xfrm>
              <a:off x="1391056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EE2715-6C75-3404-89D7-005B40E1F1E7}"/>
                </a:ext>
              </a:extLst>
            </p:cNvPr>
            <p:cNvCxnSpPr/>
            <p:nvPr/>
          </p:nvCxnSpPr>
          <p:spPr>
            <a:xfrm>
              <a:off x="1601820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5739C9-E1A2-7891-2DA7-7954545124E8}"/>
                </a:ext>
              </a:extLst>
            </p:cNvPr>
            <p:cNvCxnSpPr/>
            <p:nvPr/>
          </p:nvCxnSpPr>
          <p:spPr>
            <a:xfrm>
              <a:off x="3167974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8B3518-61F5-A352-139C-7167F4260EB3}"/>
                </a:ext>
              </a:extLst>
            </p:cNvPr>
            <p:cNvCxnSpPr/>
            <p:nvPr/>
          </p:nvCxnSpPr>
          <p:spPr>
            <a:xfrm>
              <a:off x="4105072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C517E-B6A2-2905-CECE-B0D1B2673B57}"/>
                </a:ext>
              </a:extLst>
            </p:cNvPr>
            <p:cNvSpPr txBox="1"/>
            <p:nvPr/>
          </p:nvSpPr>
          <p:spPr>
            <a:xfrm>
              <a:off x="992218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D1689B-5B3E-57B0-5C14-6853CEB8764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11285" y="3429000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DD70C-ED71-2AFE-CA09-3D91A76E50D5}"/>
                </a:ext>
              </a:extLst>
            </p:cNvPr>
            <p:cNvCxnSpPr/>
            <p:nvPr/>
          </p:nvCxnSpPr>
          <p:spPr>
            <a:xfrm>
              <a:off x="1601820" y="3429000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53ECF0-4DC7-7308-3B7D-E14BC915D37F}"/>
                </a:ext>
              </a:extLst>
            </p:cNvPr>
            <p:cNvCxnSpPr/>
            <p:nvPr/>
          </p:nvCxnSpPr>
          <p:spPr>
            <a:xfrm>
              <a:off x="3167974" y="3429000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394B6-22ED-95F1-E60F-C75916F0793A}"/>
                </a:ext>
              </a:extLst>
            </p:cNvPr>
            <p:cNvSpPr txBox="1"/>
            <p:nvPr/>
          </p:nvSpPr>
          <p:spPr>
            <a:xfrm>
              <a:off x="2204932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B63CA-9BF6-8170-20BA-2B6684D003D6}"/>
                </a:ext>
              </a:extLst>
            </p:cNvPr>
            <p:cNvSpPr txBox="1"/>
            <p:nvPr/>
          </p:nvSpPr>
          <p:spPr>
            <a:xfrm>
              <a:off x="3522877" y="3159417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A0BCA8-A19F-D406-0A72-7A0943B87367}"/>
                </a:ext>
              </a:extLst>
            </p:cNvPr>
            <p:cNvGrpSpPr/>
            <p:nvPr/>
          </p:nvGrpSpPr>
          <p:grpSpPr>
            <a:xfrm>
              <a:off x="7363838" y="3672192"/>
              <a:ext cx="3861881" cy="408562"/>
              <a:chOff x="2908570" y="3910519"/>
              <a:chExt cx="3861881" cy="40856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12059DD-706F-249C-1EDF-FE9EECA9EDC1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98E435-2D14-1BAE-4A68-FF8CE69E6ECE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5C646F-4610-1F8A-5390-1402418523D9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C28CC5-F4D3-8976-A2E4-AC511B0E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F4677E-B978-EC64-1535-B5EACC769807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8D3E3C-9ED4-C308-7BD3-E4179D42D013}"/>
                </a:ext>
              </a:extLst>
            </p:cNvPr>
            <p:cNvGrpSpPr/>
            <p:nvPr/>
          </p:nvGrpSpPr>
          <p:grpSpPr>
            <a:xfrm>
              <a:off x="3654364" y="4362856"/>
              <a:ext cx="7529214" cy="408562"/>
              <a:chOff x="-1160834" y="4601183"/>
              <a:chExt cx="7529214" cy="40856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4D85C2-BDDE-F88B-8B26-E01F5B27CD3E}"/>
                  </a:ext>
                </a:extLst>
              </p:cNvPr>
              <p:cNvCxnSpPr/>
              <p:nvPr/>
            </p:nvCxnSpPr>
            <p:spPr>
              <a:xfrm rot="10800000">
                <a:off x="4928380" y="4601183"/>
                <a:ext cx="14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CDFE1E6-4240-466C-C1BC-B778E860C861}"/>
                  </a:ext>
                </a:extLst>
              </p:cNvPr>
              <p:cNvCxnSpPr/>
              <p:nvPr/>
            </p:nvCxnSpPr>
            <p:spPr>
              <a:xfrm rot="10800000" flipV="1">
                <a:off x="4802223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0B46B5-C3C7-F5BE-C1F6-FC6092F9FBE2}"/>
                  </a:ext>
                </a:extLst>
              </p:cNvPr>
              <p:cNvCxnSpPr/>
              <p:nvPr/>
            </p:nvCxnSpPr>
            <p:spPr>
              <a:xfrm rot="10800000">
                <a:off x="3586263" y="5009744"/>
                <a:ext cx="12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5AA70A3-996F-778F-D0BE-B0D24DE544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11166" y="4601183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CA8EAF-508B-00BA-4CCA-5E87705D3850}"/>
                  </a:ext>
                </a:extLst>
              </p:cNvPr>
              <p:cNvCxnSpPr/>
              <p:nvPr/>
            </p:nvCxnSpPr>
            <p:spPr>
              <a:xfrm rot="10800000">
                <a:off x="-1160834" y="4601183"/>
                <a:ext cx="457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2163C0-62FA-96D3-FEDA-7DBA48CADCC9}"/>
                </a:ext>
              </a:extLst>
            </p:cNvPr>
            <p:cNvCxnSpPr/>
            <p:nvPr/>
          </p:nvCxnSpPr>
          <p:spPr>
            <a:xfrm>
              <a:off x="7869677" y="32905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04FEC3-650B-A6E7-759D-B05E4D2CC941}"/>
                </a:ext>
              </a:extLst>
            </p:cNvPr>
            <p:cNvCxnSpPr/>
            <p:nvPr/>
          </p:nvCxnSpPr>
          <p:spPr>
            <a:xfrm>
              <a:off x="4105072" y="3429000"/>
              <a:ext cx="378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48B4D-5A42-19DD-1605-40712B7E5BF7}"/>
                </a:ext>
              </a:extLst>
            </p:cNvPr>
            <p:cNvSpPr txBox="1"/>
            <p:nvPr/>
          </p:nvSpPr>
          <p:spPr>
            <a:xfrm>
              <a:off x="4323079" y="3185808"/>
              <a:ext cx="3603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Read out time (fixed and based on the ADC data rate)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6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149F-1DDE-B9CA-AF01-2CCE585E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Master Clock (</a:t>
            </a:r>
            <a:r>
              <a:rPr lang="el-GR" dirty="0"/>
              <a:t>φ</a:t>
            </a:r>
            <a:r>
              <a:rPr lang="en-IN" dirty="0"/>
              <a:t>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7C7A4-C68A-2179-3FA7-7434F2A2D77E}"/>
              </a:ext>
            </a:extLst>
          </p:cNvPr>
          <p:cNvSpPr txBox="1"/>
          <p:nvPr/>
        </p:nvSpPr>
        <p:spPr>
          <a:xfrm>
            <a:off x="1060315" y="3881336"/>
            <a:ext cx="10875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TCC1/WO[0] can be used for SH or we can use GCLK_IO[4]</a:t>
            </a:r>
          </a:p>
          <a:p>
            <a:endParaRPr lang="en-IN" dirty="0"/>
          </a:p>
          <a:p>
            <a:r>
              <a:rPr lang="en-IN" dirty="0"/>
              <a:t>Mux function “E” for ICG and MCLK and “F” for SH</a:t>
            </a:r>
          </a:p>
          <a:p>
            <a:endParaRPr lang="en-IN" dirty="0"/>
          </a:p>
          <a:p>
            <a:r>
              <a:rPr lang="en-IN" dirty="0"/>
              <a:t>Need to check synchronisation with TCC0 and TCC1.</a:t>
            </a:r>
          </a:p>
          <a:p>
            <a:endParaRPr lang="en-IN" dirty="0"/>
          </a:p>
          <a:p>
            <a:r>
              <a:rPr lang="en-IN" dirty="0"/>
              <a:t>NPWM to be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707E-F38B-985C-A07A-65996AF6B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6" t="16974" r="22659" b="13351"/>
          <a:stretch/>
        </p:blipFill>
        <p:spPr>
          <a:xfrm>
            <a:off x="9727660" y="4669277"/>
            <a:ext cx="1626140" cy="1836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84BC-9D3B-F54D-2B5D-35270B17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1" y="1637126"/>
            <a:ext cx="11706910" cy="17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3B47F-A0C9-2407-B0EB-851E0B0D28B6}"/>
              </a:ext>
            </a:extLst>
          </p:cNvPr>
          <p:cNvGrpSpPr/>
          <p:nvPr/>
        </p:nvGrpSpPr>
        <p:grpSpPr>
          <a:xfrm>
            <a:off x="418284" y="1379016"/>
            <a:ext cx="11478643" cy="4142671"/>
            <a:chOff x="-252924" y="3152001"/>
            <a:chExt cx="11478643" cy="41426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07F684-64D9-BAAB-766F-6971C247C30C}"/>
                </a:ext>
              </a:extLst>
            </p:cNvPr>
            <p:cNvGrpSpPr/>
            <p:nvPr/>
          </p:nvGrpSpPr>
          <p:grpSpPr>
            <a:xfrm>
              <a:off x="-252924" y="3672192"/>
              <a:ext cx="7633996" cy="408562"/>
              <a:chOff x="1770429" y="3910519"/>
              <a:chExt cx="7633996" cy="40856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CE3D94-B606-7923-FEFE-5F1DB66003EB}"/>
                  </a:ext>
                </a:extLst>
              </p:cNvPr>
              <p:cNvCxnSpPr/>
              <p:nvPr/>
            </p:nvCxnSpPr>
            <p:spPr>
              <a:xfrm>
                <a:off x="1770429" y="4319081"/>
                <a:ext cx="165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7241A92-DD47-29EF-3339-2377250A8ED8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B74FC0-E30C-3E84-878C-FA7709256891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F58E9F-BB81-03CD-477E-6787704B0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D8B65E7-145E-CBB5-6C1F-C0645E07C7D6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DD2135-3FB8-5281-628F-311A2D43A2DE}"/>
                </a:ext>
              </a:extLst>
            </p:cNvPr>
            <p:cNvCxnSpPr/>
            <p:nvPr/>
          </p:nvCxnSpPr>
          <p:spPr>
            <a:xfrm>
              <a:off x="1391056" y="3190672"/>
              <a:ext cx="0" cy="41040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EE2715-6C75-3404-89D7-005B40E1F1E7}"/>
                </a:ext>
              </a:extLst>
            </p:cNvPr>
            <p:cNvCxnSpPr/>
            <p:nvPr/>
          </p:nvCxnSpPr>
          <p:spPr>
            <a:xfrm>
              <a:off x="1601820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5739C9-E1A2-7891-2DA7-7954545124E8}"/>
                </a:ext>
              </a:extLst>
            </p:cNvPr>
            <p:cNvCxnSpPr/>
            <p:nvPr/>
          </p:nvCxnSpPr>
          <p:spPr>
            <a:xfrm>
              <a:off x="3167974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8B3518-61F5-A352-139C-7167F4260EB3}"/>
                </a:ext>
              </a:extLst>
            </p:cNvPr>
            <p:cNvCxnSpPr/>
            <p:nvPr/>
          </p:nvCxnSpPr>
          <p:spPr>
            <a:xfrm>
              <a:off x="4105072" y="3190672"/>
              <a:ext cx="0" cy="32040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C517E-B6A2-2905-CECE-B0D1B2673B57}"/>
                </a:ext>
              </a:extLst>
            </p:cNvPr>
            <p:cNvSpPr txBox="1"/>
            <p:nvPr/>
          </p:nvSpPr>
          <p:spPr>
            <a:xfrm>
              <a:off x="992218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D1689B-5B3E-57B0-5C14-6853CEB8764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11285" y="3429000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DD70C-ED71-2AFE-CA09-3D91A76E50D5}"/>
                </a:ext>
              </a:extLst>
            </p:cNvPr>
            <p:cNvCxnSpPr/>
            <p:nvPr/>
          </p:nvCxnSpPr>
          <p:spPr>
            <a:xfrm>
              <a:off x="1601820" y="3429000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53ECF0-4DC7-7308-3B7D-E14BC915D37F}"/>
                </a:ext>
              </a:extLst>
            </p:cNvPr>
            <p:cNvCxnSpPr/>
            <p:nvPr/>
          </p:nvCxnSpPr>
          <p:spPr>
            <a:xfrm>
              <a:off x="3167974" y="3429000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394B6-22ED-95F1-E60F-C75916F0793A}"/>
                </a:ext>
              </a:extLst>
            </p:cNvPr>
            <p:cNvSpPr txBox="1"/>
            <p:nvPr/>
          </p:nvSpPr>
          <p:spPr>
            <a:xfrm>
              <a:off x="2204932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B63CA-9BF6-8170-20BA-2B6684D003D6}"/>
                </a:ext>
              </a:extLst>
            </p:cNvPr>
            <p:cNvSpPr txBox="1"/>
            <p:nvPr/>
          </p:nvSpPr>
          <p:spPr>
            <a:xfrm>
              <a:off x="3522877" y="3159417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A0BCA8-A19F-D406-0A72-7A0943B87367}"/>
                </a:ext>
              </a:extLst>
            </p:cNvPr>
            <p:cNvGrpSpPr/>
            <p:nvPr/>
          </p:nvGrpSpPr>
          <p:grpSpPr>
            <a:xfrm>
              <a:off x="7363838" y="3672192"/>
              <a:ext cx="3861881" cy="408562"/>
              <a:chOff x="2908570" y="3910519"/>
              <a:chExt cx="3861881" cy="40856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12059DD-706F-249C-1EDF-FE9EECA9EDC1}"/>
                  </a:ext>
                </a:extLst>
              </p:cNvPr>
              <p:cNvCxnSpPr/>
              <p:nvPr/>
            </p:nvCxnSpPr>
            <p:spPr>
              <a:xfrm>
                <a:off x="2908570" y="4319081"/>
                <a:ext cx="5058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98E435-2D14-1BAE-4A68-FF8CE69E6ECE}"/>
                  </a:ext>
                </a:extLst>
              </p:cNvPr>
              <p:cNvCxnSpPr/>
              <p:nvPr/>
            </p:nvCxnSpPr>
            <p:spPr>
              <a:xfrm flipV="1">
                <a:off x="3414409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5C646F-4610-1F8A-5390-1402418523D9}"/>
                  </a:ext>
                </a:extLst>
              </p:cNvPr>
              <p:cNvCxnSpPr/>
              <p:nvPr/>
            </p:nvCxnSpPr>
            <p:spPr>
              <a:xfrm>
                <a:off x="3589506" y="3910519"/>
                <a:ext cx="23638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C28CC5-F4D3-8976-A2E4-AC511B0E1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328" y="3910519"/>
                <a:ext cx="175097" cy="40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F4677E-B978-EC64-1535-B5EACC769807}"/>
                  </a:ext>
                </a:extLst>
              </p:cNvPr>
              <p:cNvCxnSpPr/>
              <p:nvPr/>
            </p:nvCxnSpPr>
            <p:spPr>
              <a:xfrm>
                <a:off x="6128425" y="4319081"/>
                <a:ext cx="6420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2163C0-62FA-96D3-FEDA-7DBA48CADCC9}"/>
                </a:ext>
              </a:extLst>
            </p:cNvPr>
            <p:cNvCxnSpPr/>
            <p:nvPr/>
          </p:nvCxnSpPr>
          <p:spPr>
            <a:xfrm>
              <a:off x="7869677" y="3290500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04FEC3-650B-A6E7-759D-B05E4D2CC941}"/>
                </a:ext>
              </a:extLst>
            </p:cNvPr>
            <p:cNvCxnSpPr/>
            <p:nvPr/>
          </p:nvCxnSpPr>
          <p:spPr>
            <a:xfrm>
              <a:off x="4105072" y="3429000"/>
              <a:ext cx="3780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48B4D-5A42-19DD-1605-40712B7E5BF7}"/>
                </a:ext>
              </a:extLst>
            </p:cNvPr>
            <p:cNvSpPr txBox="1"/>
            <p:nvPr/>
          </p:nvSpPr>
          <p:spPr>
            <a:xfrm>
              <a:off x="4323079" y="3185808"/>
              <a:ext cx="3603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Read out time (fixed and based on the ADC data rate)</a:t>
              </a:r>
              <a:endParaRPr lang="en-IN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9103B2-67F3-27F8-B658-E3E64EF76805}"/>
              </a:ext>
            </a:extLst>
          </p:cNvPr>
          <p:cNvSpPr txBox="1"/>
          <p:nvPr/>
        </p:nvSpPr>
        <p:spPr>
          <a:xfrm>
            <a:off x="226454" y="2743200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 = 1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F394BE-3034-4F85-912A-B3C72A7CAFE8}"/>
              </a:ext>
            </a:extLst>
          </p:cNvPr>
          <p:cNvCxnSpPr/>
          <p:nvPr/>
        </p:nvCxnSpPr>
        <p:spPr>
          <a:xfrm>
            <a:off x="126460" y="5478984"/>
            <a:ext cx="11935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B9227D-3904-FA0A-0C4C-1528C52A98AD}"/>
              </a:ext>
            </a:extLst>
          </p:cNvPr>
          <p:cNvCxnSpPr>
            <a:cxnSpLocks/>
          </p:cNvCxnSpPr>
          <p:nvPr/>
        </p:nvCxnSpPr>
        <p:spPr>
          <a:xfrm>
            <a:off x="4792707" y="3981010"/>
            <a:ext cx="6374645" cy="146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E86E2B-12EA-F238-7182-3B12D046EEC6}"/>
              </a:ext>
            </a:extLst>
          </p:cNvPr>
          <p:cNvCxnSpPr/>
          <p:nvPr/>
        </p:nvCxnSpPr>
        <p:spPr>
          <a:xfrm>
            <a:off x="236706" y="4798822"/>
            <a:ext cx="11844000" cy="778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6FCA14-A148-C939-D5AD-656987B97D56}"/>
              </a:ext>
            </a:extLst>
          </p:cNvPr>
          <p:cNvCxnSpPr>
            <a:cxnSpLocks/>
          </p:cNvCxnSpPr>
          <p:nvPr/>
        </p:nvCxnSpPr>
        <p:spPr>
          <a:xfrm>
            <a:off x="11167352" y="4140496"/>
            <a:ext cx="0" cy="135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2D68D0-E699-4F26-D5C0-E1BB982F2295}"/>
              </a:ext>
            </a:extLst>
          </p:cNvPr>
          <p:cNvCxnSpPr>
            <a:cxnSpLocks/>
          </p:cNvCxnSpPr>
          <p:nvPr/>
        </p:nvCxnSpPr>
        <p:spPr>
          <a:xfrm>
            <a:off x="11161064" y="4137595"/>
            <a:ext cx="1091335" cy="22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7CEAE3-C164-28D0-8792-21EC2589E548}"/>
              </a:ext>
            </a:extLst>
          </p:cNvPr>
          <p:cNvSpPr txBox="1"/>
          <p:nvPr/>
        </p:nvSpPr>
        <p:spPr>
          <a:xfrm>
            <a:off x="-227503" y="5959348"/>
            <a:ext cx="2649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Pre-load a value in the counter say 1000 clocks more than CC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231B3B-414B-34AA-9AC6-5E87F046AA12}"/>
              </a:ext>
            </a:extLst>
          </p:cNvPr>
          <p:cNvCxnSpPr/>
          <p:nvPr/>
        </p:nvCxnSpPr>
        <p:spPr>
          <a:xfrm>
            <a:off x="511847" y="499862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0CDB3E-9AAA-2FF7-DD91-DD116A5B63C1}"/>
              </a:ext>
            </a:extLst>
          </p:cNvPr>
          <p:cNvSpPr txBox="1"/>
          <p:nvPr/>
        </p:nvSpPr>
        <p:spPr>
          <a:xfrm>
            <a:off x="1332689" y="234103"/>
            <a:ext cx="392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ICG mapped to TC4/WO[0]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A7798B-1D39-A8B3-56A5-3E7B8F998AE4}"/>
              </a:ext>
            </a:extLst>
          </p:cNvPr>
          <p:cNvSpPr txBox="1"/>
          <p:nvPr/>
        </p:nvSpPr>
        <p:spPr>
          <a:xfrm>
            <a:off x="4700078" y="4128320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0, Clear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7816C-BB76-3BDE-C0CF-70CA24BEDAC9}"/>
              </a:ext>
            </a:extLst>
          </p:cNvPr>
          <p:cNvSpPr txBox="1"/>
          <p:nvPr/>
        </p:nvSpPr>
        <p:spPr>
          <a:xfrm>
            <a:off x="10597420" y="3796343"/>
            <a:ext cx="17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EEA89-87C9-4799-8176-DB4888EF7934}"/>
              </a:ext>
            </a:extLst>
          </p:cNvPr>
          <p:cNvSpPr txBox="1"/>
          <p:nvPr/>
        </p:nvSpPr>
        <p:spPr>
          <a:xfrm>
            <a:off x="8362922" y="5547691"/>
            <a:ext cx="17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0, 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8ED4C7-BEDD-016C-9F53-C4D306D907A8}"/>
              </a:ext>
            </a:extLst>
          </p:cNvPr>
          <p:cNvSpPr txBox="1"/>
          <p:nvPr/>
        </p:nvSpPr>
        <p:spPr>
          <a:xfrm>
            <a:off x="2017242" y="5515042"/>
            <a:ext cx="17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0, SET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970CD-9215-6A7B-2395-6944765AC32A}"/>
              </a:ext>
            </a:extLst>
          </p:cNvPr>
          <p:cNvSpPr txBox="1"/>
          <p:nvPr/>
        </p:nvSpPr>
        <p:spPr>
          <a:xfrm>
            <a:off x="636747" y="4405431"/>
            <a:ext cx="10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????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CAE9C8-0C9E-816D-9733-08FF4FCE79BF}"/>
              </a:ext>
            </a:extLst>
          </p:cNvPr>
          <p:cNvSpPr txBox="1"/>
          <p:nvPr/>
        </p:nvSpPr>
        <p:spPr>
          <a:xfrm>
            <a:off x="4290875" y="6254565"/>
            <a:ext cx="376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Pre-load value should be less than CC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7A523-0EA7-E75C-2279-B69ACB87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00" y="-9965"/>
            <a:ext cx="7920000" cy="11139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FE6B4F-65E6-7865-B54E-E83F92CB699F}"/>
              </a:ext>
            </a:extLst>
          </p:cNvPr>
          <p:cNvCxnSpPr>
            <a:cxnSpLocks/>
          </p:cNvCxnSpPr>
          <p:nvPr/>
        </p:nvCxnSpPr>
        <p:spPr>
          <a:xfrm>
            <a:off x="1343079" y="4632208"/>
            <a:ext cx="3449628" cy="83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C2583F-736B-6F1B-C2EA-F0E5A3BE083A}"/>
              </a:ext>
            </a:extLst>
          </p:cNvPr>
          <p:cNvCxnSpPr>
            <a:cxnSpLocks/>
          </p:cNvCxnSpPr>
          <p:nvPr/>
        </p:nvCxnSpPr>
        <p:spPr>
          <a:xfrm flipH="1">
            <a:off x="4786008" y="3981010"/>
            <a:ext cx="6699" cy="151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D58DD3-33F9-8DFB-BE24-3E82C9343916}"/>
              </a:ext>
            </a:extLst>
          </p:cNvPr>
          <p:cNvSpPr txBox="1"/>
          <p:nvPr/>
        </p:nvSpPr>
        <p:spPr>
          <a:xfrm>
            <a:off x="2019664" y="4140496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CC, Set</a:t>
            </a:r>
          </a:p>
        </p:txBody>
      </p:sp>
    </p:spTree>
    <p:extLst>
      <p:ext uri="{BB962C8B-B14F-4D97-AF65-F5344CB8AC3E}">
        <p14:creationId xmlns:p14="http://schemas.microsoft.com/office/powerpoint/2010/main" val="25140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08E9C94-986D-0218-4E1A-F2C4FE9C8E19}"/>
              </a:ext>
            </a:extLst>
          </p:cNvPr>
          <p:cNvGrpSpPr/>
          <p:nvPr/>
        </p:nvGrpSpPr>
        <p:grpSpPr>
          <a:xfrm>
            <a:off x="363151" y="1477294"/>
            <a:ext cx="10969579" cy="3674672"/>
            <a:chOff x="304785" y="3152001"/>
            <a:chExt cx="10969579" cy="367467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DD2135-3FB8-5281-628F-311A2D43A2DE}"/>
                </a:ext>
              </a:extLst>
            </p:cNvPr>
            <p:cNvCxnSpPr/>
            <p:nvPr/>
          </p:nvCxnSpPr>
          <p:spPr>
            <a:xfrm>
              <a:off x="1391056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EE2715-6C75-3404-89D7-005B40E1F1E7}"/>
                </a:ext>
              </a:extLst>
            </p:cNvPr>
            <p:cNvCxnSpPr/>
            <p:nvPr/>
          </p:nvCxnSpPr>
          <p:spPr>
            <a:xfrm>
              <a:off x="1601820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5739C9-E1A2-7891-2DA7-7954545124E8}"/>
                </a:ext>
              </a:extLst>
            </p:cNvPr>
            <p:cNvCxnSpPr/>
            <p:nvPr/>
          </p:nvCxnSpPr>
          <p:spPr>
            <a:xfrm>
              <a:off x="3167974" y="3190673"/>
              <a:ext cx="0" cy="36360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8B3518-61F5-A352-139C-7167F4260EB3}"/>
                </a:ext>
              </a:extLst>
            </p:cNvPr>
            <p:cNvCxnSpPr/>
            <p:nvPr/>
          </p:nvCxnSpPr>
          <p:spPr>
            <a:xfrm>
              <a:off x="4105072" y="3190673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C517E-B6A2-2905-CECE-B0D1B2673B57}"/>
                </a:ext>
              </a:extLst>
            </p:cNvPr>
            <p:cNvSpPr txBox="1"/>
            <p:nvPr/>
          </p:nvSpPr>
          <p:spPr>
            <a:xfrm>
              <a:off x="992218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D1689B-5B3E-57B0-5C14-6853CEB8764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11285" y="3429000"/>
              <a:ext cx="1040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DD70C-ED71-2AFE-CA09-3D91A76E50D5}"/>
                </a:ext>
              </a:extLst>
            </p:cNvPr>
            <p:cNvCxnSpPr/>
            <p:nvPr/>
          </p:nvCxnSpPr>
          <p:spPr>
            <a:xfrm>
              <a:off x="1601820" y="3429000"/>
              <a:ext cx="15661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53ECF0-4DC7-7308-3B7D-E14BC915D37F}"/>
                </a:ext>
              </a:extLst>
            </p:cNvPr>
            <p:cNvCxnSpPr/>
            <p:nvPr/>
          </p:nvCxnSpPr>
          <p:spPr>
            <a:xfrm>
              <a:off x="3167974" y="3429000"/>
              <a:ext cx="9370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394B6-22ED-95F1-E60F-C75916F0793A}"/>
                </a:ext>
              </a:extLst>
            </p:cNvPr>
            <p:cNvSpPr txBox="1"/>
            <p:nvPr/>
          </p:nvSpPr>
          <p:spPr>
            <a:xfrm>
              <a:off x="2204932" y="3152001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B63CA-9BF6-8170-20BA-2B6684D003D6}"/>
                </a:ext>
              </a:extLst>
            </p:cNvPr>
            <p:cNvSpPr txBox="1"/>
            <p:nvPr/>
          </p:nvSpPr>
          <p:spPr>
            <a:xfrm>
              <a:off x="3522877" y="3159417"/>
              <a:ext cx="719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</a:t>
              </a:r>
              <a:endParaRPr lang="en-IN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C1EC0F-9EC3-112C-5E9E-22E5383D3640}"/>
                </a:ext>
              </a:extLst>
            </p:cNvPr>
            <p:cNvGrpSpPr/>
            <p:nvPr/>
          </p:nvGrpSpPr>
          <p:grpSpPr>
            <a:xfrm>
              <a:off x="304785" y="3837680"/>
              <a:ext cx="10969579" cy="408562"/>
              <a:chOff x="243183" y="4362856"/>
              <a:chExt cx="10969579" cy="4085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35F41CB-6B7E-03C7-3631-17F43CAA28B2}"/>
                  </a:ext>
                </a:extLst>
              </p:cNvPr>
              <p:cNvGrpSpPr/>
              <p:nvPr/>
            </p:nvGrpSpPr>
            <p:grpSpPr>
              <a:xfrm>
                <a:off x="243183" y="4362856"/>
                <a:ext cx="3430631" cy="408562"/>
                <a:chOff x="2052528" y="4601183"/>
                <a:chExt cx="3430631" cy="40856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810D4F9-1911-F0E2-6C9C-D8A95241DDC5}"/>
                    </a:ext>
                  </a:extLst>
                </p:cNvPr>
                <p:cNvCxnSpPr/>
                <p:nvPr/>
              </p:nvCxnSpPr>
              <p:spPr>
                <a:xfrm rot="10800000">
                  <a:off x="4977320" y="4601183"/>
                  <a:ext cx="50583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0021193-1D79-8D76-D895-CF77BFBE9729}"/>
                    </a:ext>
                  </a:extLst>
                </p:cNvPr>
                <p:cNvCxnSpPr/>
                <p:nvPr/>
              </p:nvCxnSpPr>
              <p:spPr>
                <a:xfrm rot="10800000" flipV="1">
                  <a:off x="4802223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9AB7644-6FC7-061C-4683-EBFD0BE78367}"/>
                    </a:ext>
                  </a:extLst>
                </p:cNvPr>
                <p:cNvCxnSpPr/>
                <p:nvPr/>
              </p:nvCxnSpPr>
              <p:spPr>
                <a:xfrm rot="10800000">
                  <a:off x="3586263" y="5009744"/>
                  <a:ext cx="12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9B2C222-8F1C-8989-6DA2-76417EFB4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411166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2D579E7-077D-EF39-43B0-FDA9BF80C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2528" y="4601183"/>
                  <a:ext cx="136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A8D3E3C-9ED4-C308-7BD3-E4179D42D013}"/>
                  </a:ext>
                </a:extLst>
              </p:cNvPr>
              <p:cNvGrpSpPr/>
              <p:nvPr/>
            </p:nvGrpSpPr>
            <p:grpSpPr>
              <a:xfrm>
                <a:off x="3654364" y="4362856"/>
                <a:ext cx="7558398" cy="408562"/>
                <a:chOff x="-1160834" y="4601183"/>
                <a:chExt cx="7558398" cy="408562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84D85C2-BDDE-F88B-8B26-E01F5B27CD3E}"/>
                    </a:ext>
                  </a:extLst>
                </p:cNvPr>
                <p:cNvCxnSpPr/>
                <p:nvPr/>
              </p:nvCxnSpPr>
              <p:spPr>
                <a:xfrm rot="10800000">
                  <a:off x="4957564" y="4601183"/>
                  <a:ext cx="144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DFE1E6-4240-466C-C1BC-B778E860C861}"/>
                    </a:ext>
                  </a:extLst>
                </p:cNvPr>
                <p:cNvCxnSpPr/>
                <p:nvPr/>
              </p:nvCxnSpPr>
              <p:spPr>
                <a:xfrm rot="10800000" flipV="1">
                  <a:off x="4802223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70B46B5-C3C7-F5BE-C1F6-FC6092F9FBE2}"/>
                    </a:ext>
                  </a:extLst>
                </p:cNvPr>
                <p:cNvCxnSpPr/>
                <p:nvPr/>
              </p:nvCxnSpPr>
              <p:spPr>
                <a:xfrm rot="10800000">
                  <a:off x="3586263" y="5009744"/>
                  <a:ext cx="12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5AA70A3-996F-778F-D0BE-B0D24DE54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411166" y="4601183"/>
                  <a:ext cx="175097" cy="4085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ECA8EAF-508B-00BA-4CCA-5E87705D3850}"/>
                    </a:ext>
                  </a:extLst>
                </p:cNvPr>
                <p:cNvCxnSpPr/>
                <p:nvPr/>
              </p:nvCxnSpPr>
              <p:spPr>
                <a:xfrm rot="10800000">
                  <a:off x="-1160834" y="4601183"/>
                  <a:ext cx="45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2163C0-62FA-96D3-FEDA-7DBA48CADCC9}"/>
                </a:ext>
              </a:extLst>
            </p:cNvPr>
            <p:cNvCxnSpPr/>
            <p:nvPr/>
          </p:nvCxnSpPr>
          <p:spPr>
            <a:xfrm>
              <a:off x="8287966" y="3290498"/>
              <a:ext cx="0" cy="19114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04FEC3-650B-A6E7-759D-B05E4D2CC941}"/>
                </a:ext>
              </a:extLst>
            </p:cNvPr>
            <p:cNvCxnSpPr/>
            <p:nvPr/>
          </p:nvCxnSpPr>
          <p:spPr>
            <a:xfrm>
              <a:off x="4105072" y="3429000"/>
              <a:ext cx="4176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48B4D-5A42-19DD-1605-40712B7E5BF7}"/>
                </a:ext>
              </a:extLst>
            </p:cNvPr>
            <p:cNvSpPr txBox="1"/>
            <p:nvPr/>
          </p:nvSpPr>
          <p:spPr>
            <a:xfrm>
              <a:off x="4323079" y="3185808"/>
              <a:ext cx="3603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Read out time (fixed and based on the ADC data rate)</a:t>
              </a:r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1049376-4CAF-104A-CB82-8A2BCCB5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45" y="0"/>
            <a:ext cx="5328000" cy="147729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ECFF3F-1272-E3EE-6609-9FA2A6171E93}"/>
              </a:ext>
            </a:extLst>
          </p:cNvPr>
          <p:cNvSpPr txBox="1"/>
          <p:nvPr/>
        </p:nvSpPr>
        <p:spPr>
          <a:xfrm>
            <a:off x="226454" y="2743200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DIR = 0 and </a:t>
            </a:r>
            <a:r>
              <a:rPr lang="en-IN" sz="1200" dirty="0" err="1"/>
              <a:t>POLx</a:t>
            </a:r>
            <a:r>
              <a:rPr lang="en-IN" sz="1200" dirty="0"/>
              <a:t> = 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C6A6FB-5AA6-BF85-3F0A-F6A7527FB1EA}"/>
              </a:ext>
            </a:extLst>
          </p:cNvPr>
          <p:cNvCxnSpPr/>
          <p:nvPr/>
        </p:nvCxnSpPr>
        <p:spPr>
          <a:xfrm flipV="1">
            <a:off x="440616" y="3949311"/>
            <a:ext cx="1290535" cy="5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C33DF7-5E13-0BF0-46C6-8A66255D8B6A}"/>
              </a:ext>
            </a:extLst>
          </p:cNvPr>
          <p:cNvCxnSpPr/>
          <p:nvPr/>
        </p:nvCxnSpPr>
        <p:spPr>
          <a:xfrm flipH="1">
            <a:off x="1721788" y="3949311"/>
            <a:ext cx="9363" cy="163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C53CA7-3193-E298-B113-88DA8E1BC6A2}"/>
              </a:ext>
            </a:extLst>
          </p:cNvPr>
          <p:cNvCxnSpPr/>
          <p:nvPr/>
        </p:nvCxnSpPr>
        <p:spPr>
          <a:xfrm flipV="1">
            <a:off x="1731151" y="3852153"/>
            <a:ext cx="6615181" cy="173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FE4EC1-B3A5-E8DB-C6F3-A4A19788F5DC}"/>
              </a:ext>
            </a:extLst>
          </p:cNvPr>
          <p:cNvCxnSpPr/>
          <p:nvPr/>
        </p:nvCxnSpPr>
        <p:spPr>
          <a:xfrm>
            <a:off x="8346332" y="3852153"/>
            <a:ext cx="0" cy="173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48CB4F-723F-84F0-1C12-8A6CFDD42B7E}"/>
              </a:ext>
            </a:extLst>
          </p:cNvPr>
          <p:cNvCxnSpPr>
            <a:cxnSpLocks/>
          </p:cNvCxnSpPr>
          <p:nvPr/>
        </p:nvCxnSpPr>
        <p:spPr>
          <a:xfrm flipV="1">
            <a:off x="8346332" y="4621516"/>
            <a:ext cx="3852562" cy="96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E4FD9C-CE1F-0435-4AF6-D18973F0807B}"/>
              </a:ext>
            </a:extLst>
          </p:cNvPr>
          <p:cNvCxnSpPr/>
          <p:nvPr/>
        </p:nvCxnSpPr>
        <p:spPr>
          <a:xfrm>
            <a:off x="226454" y="5194570"/>
            <a:ext cx="1189421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8EF74E-F22F-F0B5-4771-3D92706FAA4D}"/>
              </a:ext>
            </a:extLst>
          </p:cNvPr>
          <p:cNvCxnSpPr/>
          <p:nvPr/>
        </p:nvCxnSpPr>
        <p:spPr>
          <a:xfrm>
            <a:off x="226454" y="5583677"/>
            <a:ext cx="1196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E328D9E-DB6E-9090-B777-9C2E89417445}"/>
              </a:ext>
            </a:extLst>
          </p:cNvPr>
          <p:cNvSpPr txBox="1"/>
          <p:nvPr/>
        </p:nvSpPr>
        <p:spPr>
          <a:xfrm>
            <a:off x="1332689" y="234103"/>
            <a:ext cx="392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 mapped to TCC0/WO[5]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E40B3-9F4E-ED91-7C4B-E43A76A1750F}"/>
              </a:ext>
            </a:extLst>
          </p:cNvPr>
          <p:cNvSpPr txBox="1"/>
          <p:nvPr/>
        </p:nvSpPr>
        <p:spPr>
          <a:xfrm>
            <a:off x="1666322" y="3823011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TOP, Clear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185F99-52D0-4770-17BF-ADD1A43293CD}"/>
              </a:ext>
            </a:extLst>
          </p:cNvPr>
          <p:cNvSpPr txBox="1"/>
          <p:nvPr/>
        </p:nvSpPr>
        <p:spPr>
          <a:xfrm>
            <a:off x="3149154" y="5753129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CC, Set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E1BCDE-93FC-DBBF-1E7F-1E2A47638D01}"/>
              </a:ext>
            </a:extLst>
          </p:cNvPr>
          <p:cNvSpPr txBox="1"/>
          <p:nvPr/>
        </p:nvSpPr>
        <p:spPr>
          <a:xfrm>
            <a:off x="8339438" y="3682702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TOP, Clear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850DC1-76BE-93C2-8C52-5B761ECE0DBC}"/>
              </a:ext>
            </a:extLst>
          </p:cNvPr>
          <p:cNvCxnSpPr/>
          <p:nvPr/>
        </p:nvCxnSpPr>
        <p:spPr>
          <a:xfrm>
            <a:off x="9912486" y="1649600"/>
            <a:ext cx="0" cy="360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590792-BCB0-242D-97C9-5DD1563667C5}"/>
              </a:ext>
            </a:extLst>
          </p:cNvPr>
          <p:cNvSpPr txBox="1"/>
          <p:nvPr/>
        </p:nvSpPr>
        <p:spPr>
          <a:xfrm>
            <a:off x="9452678" y="5626281"/>
            <a:ext cx="20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== CC, Set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D2288B-7C3A-9952-4C14-EA92CAA6F83A}"/>
              </a:ext>
            </a:extLst>
          </p:cNvPr>
          <p:cNvSpPr txBox="1"/>
          <p:nvPr/>
        </p:nvSpPr>
        <p:spPr>
          <a:xfrm>
            <a:off x="5946" y="5884897"/>
            <a:ext cx="311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Pre-load a value in the counter to have synchronisation &amp; delay with ICG (24 clocks more)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FE2C3A-1585-C745-9EFA-DF5636D3B98F}"/>
              </a:ext>
            </a:extLst>
          </p:cNvPr>
          <p:cNvCxnSpPr/>
          <p:nvPr/>
        </p:nvCxnSpPr>
        <p:spPr>
          <a:xfrm>
            <a:off x="440616" y="4621516"/>
            <a:ext cx="0" cy="133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6AC18E8-4E4E-8945-AFA5-2F65483DBA99}"/>
              </a:ext>
            </a:extLst>
          </p:cNvPr>
          <p:cNvSpPr txBox="1"/>
          <p:nvPr/>
        </p:nvSpPr>
        <p:spPr>
          <a:xfrm>
            <a:off x="113495" y="3867368"/>
            <a:ext cx="105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=301895-1000-24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E5C828-D00D-9857-A4A0-CCC657E00954}"/>
              </a:ext>
            </a:extLst>
          </p:cNvPr>
          <p:cNvSpPr txBox="1"/>
          <p:nvPr/>
        </p:nvSpPr>
        <p:spPr>
          <a:xfrm>
            <a:off x="4993384" y="6187411"/>
            <a:ext cx="576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TOP= 301895  for 100 micro second integration time</a:t>
            </a:r>
          </a:p>
          <a:p>
            <a:r>
              <a:rPr lang="en-IN" dirty="0"/>
              <a:t>24 clock cycles for 500ns delay between ICG and SH</a:t>
            </a:r>
          </a:p>
        </p:txBody>
      </p:sp>
    </p:spTree>
    <p:extLst>
      <p:ext uri="{BB962C8B-B14F-4D97-AF65-F5344CB8AC3E}">
        <p14:creationId xmlns:p14="http://schemas.microsoft.com/office/powerpoint/2010/main" val="259134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257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TCD1103</vt:lpstr>
      <vt:lpstr>PowerPoint Presentation</vt:lpstr>
      <vt:lpstr>PowerPoint Presentation</vt:lpstr>
      <vt:lpstr>Master Clock (φM)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Francis</dc:creator>
  <cp:lastModifiedBy>Tony Francis</cp:lastModifiedBy>
  <cp:revision>6</cp:revision>
  <dcterms:created xsi:type="dcterms:W3CDTF">2023-05-07T11:13:42Z</dcterms:created>
  <dcterms:modified xsi:type="dcterms:W3CDTF">2023-05-08T14:09:10Z</dcterms:modified>
</cp:coreProperties>
</file>