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82" r:id="rId5"/>
    <p:sldId id="283" r:id="rId6"/>
    <p:sldId id="291" r:id="rId7"/>
    <p:sldId id="284" r:id="rId8"/>
    <p:sldId id="297"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C58E5-B0E5-461E-B908-C47254B94B18}" v="17" dt="2020-04-18T18:18:23.012"/>
  </p1510:revLst>
</p1510:revInfo>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31" autoAdjust="0"/>
  </p:normalViewPr>
  <p:slideViewPr>
    <p:cSldViewPr snapToGrid="0">
      <p:cViewPr varScale="1">
        <p:scale>
          <a:sx n="86" d="100"/>
          <a:sy n="86" d="100"/>
        </p:scale>
        <p:origin x="562"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4/18/2020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4/18/2020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0"/>
            <a:ext cx="10655455" cy="6858000"/>
          </a:xfrm>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nchor="ctr"/>
          <a:lstStyle/>
          <a:p>
            <a:pPr algn="ctr">
              <a:lnSpc>
                <a:spcPct val="100000"/>
              </a:lnSpc>
            </a:pPr>
            <a:r>
              <a:rPr lang="en-US" spc="-150" dirty="0"/>
              <a:t>Physiognomy</a:t>
            </a:r>
            <a:endParaRPr lang="en-US" sz="1800" spc="-150" dirty="0">
              <a:latin typeface="+mn-lt"/>
            </a:endParaRP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B7B1A29-59DC-4887-A119-6A0C8B232F9C}"/>
              </a:ext>
            </a:extLst>
          </p:cNvPr>
          <p:cNvSpPr txBox="1"/>
          <p:nvPr/>
        </p:nvSpPr>
        <p:spPr>
          <a:xfrm>
            <a:off x="1477087" y="5714940"/>
            <a:ext cx="4580878" cy="400110"/>
          </a:xfrm>
          <a:prstGeom prst="rect">
            <a:avLst/>
          </a:prstGeom>
          <a:noFill/>
        </p:spPr>
        <p:txBody>
          <a:bodyPr wrap="square" rtlCol="0">
            <a:spAutoFit/>
          </a:bodyPr>
          <a:lstStyle/>
          <a:p>
            <a:r>
              <a:rPr lang="en-US" sz="2000" b="1" dirty="0">
                <a:solidFill>
                  <a:schemeClr val="bg1"/>
                </a:solidFill>
                <a:latin typeface="Abadi MT Condensed Extra Bold" panose="020B0A06030101010103" pitchFamily="34" charset="0"/>
              </a:rPr>
              <a:t>Finding New Ways to Tackle Life's Problems</a:t>
            </a:r>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335747" y="335848"/>
            <a:ext cx="5472000" cy="432000"/>
          </a:xfrm>
        </p:spPr>
        <p:txBody>
          <a:bodyPr/>
          <a:lstStyle/>
          <a:p>
            <a:r>
              <a:rPr lang="en-US" sz="3000" b="1" dirty="0"/>
              <a:t>About Us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335747" y="992032"/>
            <a:ext cx="6347941" cy="1339784"/>
          </a:xfrm>
        </p:spPr>
        <p:txBody>
          <a:bodyPr/>
          <a:lstStyle/>
          <a:p>
            <a:pPr>
              <a:lnSpc>
                <a:spcPct val="150000"/>
              </a:lnSpc>
            </a:pPr>
            <a:r>
              <a:rPr lang="en-US" sz="2000" b="1" dirty="0"/>
              <a:t>Team name</a:t>
            </a:r>
            <a:r>
              <a:rPr lang="en-US" sz="2000" dirty="0"/>
              <a:t>: </a:t>
            </a:r>
            <a:r>
              <a:rPr lang="en-US" dirty="0"/>
              <a:t>Checkmate </a:t>
            </a:r>
          </a:p>
          <a:p>
            <a:r>
              <a:rPr lang="en-US" sz="2000" b="1" dirty="0"/>
              <a:t>Team members: </a:t>
            </a:r>
            <a:r>
              <a:rPr lang="en-US" dirty="0"/>
              <a:t>Ahmed Habeeb, Ahmed </a:t>
            </a:r>
            <a:r>
              <a:rPr lang="en-US" dirty="0" err="1"/>
              <a:t>Turboo</a:t>
            </a:r>
            <a:r>
              <a:rPr lang="en-US" dirty="0"/>
              <a:t>, Mohamed </a:t>
            </a:r>
            <a:r>
              <a:rPr lang="en-US" dirty="0" err="1"/>
              <a:t>Zaki</a:t>
            </a:r>
            <a:endParaRPr lang="en-US" dirty="0"/>
          </a:p>
          <a:p>
            <a:r>
              <a:rPr lang="en-US" dirty="0"/>
              <a:t>Habiba Mohamed, </a:t>
            </a:r>
            <a:r>
              <a:rPr lang="en-US" dirty="0" err="1"/>
              <a:t>Eman</a:t>
            </a:r>
            <a:r>
              <a:rPr lang="en-US" dirty="0"/>
              <a:t> Mohamed, </a:t>
            </a:r>
            <a:r>
              <a:rPr lang="en-US" dirty="0" err="1"/>
              <a:t>Amany</a:t>
            </a:r>
            <a:r>
              <a:rPr lang="en-US" dirty="0"/>
              <a:t> </a:t>
            </a:r>
            <a:r>
              <a:rPr lang="en-US" dirty="0" err="1"/>
              <a:t>Sherif</a:t>
            </a:r>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35747" y="2556000"/>
            <a:ext cx="5472000" cy="3600000"/>
          </a:xfrm>
        </p:spPr>
        <p:txBody>
          <a:bodyPr/>
          <a:lstStyle/>
          <a:p>
            <a:pPr marL="0" indent="0">
              <a:buNone/>
            </a:pPr>
            <a:r>
              <a:rPr lang="en-US" sz="2400" b="1" dirty="0"/>
              <a:t>Introduction</a:t>
            </a:r>
          </a:p>
          <a:p>
            <a:pPr marL="0" indent="0">
              <a:lnSpc>
                <a:spcPct val="150000"/>
              </a:lnSpc>
              <a:buNone/>
            </a:pPr>
            <a:r>
              <a:rPr lang="en-US" dirty="0"/>
              <a:t>Since science and technology helped in many advances in life and had positive effects on the progress of nations and the establishment of civilizations. </a:t>
            </a:r>
          </a:p>
          <a:p>
            <a:pPr marL="0" indent="0">
              <a:lnSpc>
                <a:spcPct val="150000"/>
              </a:lnSpc>
              <a:buNone/>
            </a:pPr>
            <a:r>
              <a:rPr lang="en-US" dirty="0"/>
              <a:t>It has also loaded Negative effects and make it clear that it made the person enter the race of life.</a:t>
            </a:r>
            <a:endParaRPr lang="en-US" sz="2800" dirty="0"/>
          </a:p>
        </p:txBody>
      </p:sp>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301841" y="497150"/>
            <a:ext cx="5794159" cy="5694850"/>
          </a:xfrm>
        </p:spPr>
        <p:txBody>
          <a:bodyPr/>
          <a:lstStyle/>
          <a:p>
            <a:pPr>
              <a:lnSpc>
                <a:spcPct val="150000"/>
              </a:lnSpc>
            </a:pPr>
            <a:r>
              <a:rPr lang="en-US" dirty="0"/>
              <a:t>Which in turn led to the loss of human focus in the changes</a:t>
            </a:r>
            <a:r>
              <a:rPr lang="ar-EG" dirty="0"/>
              <a:t> </a:t>
            </a:r>
            <a:r>
              <a:rPr lang="en-US" dirty="0"/>
              <a:t>that is happening to his feelings because of the distress</a:t>
            </a:r>
            <a:r>
              <a:rPr lang="ar-EG" dirty="0"/>
              <a:t> </a:t>
            </a:r>
            <a:r>
              <a:rPr lang="en-US" dirty="0"/>
              <a:t>and disturbances of life and the lack of opportunity for these feelings to appear due to the speed at which we have</a:t>
            </a:r>
            <a:r>
              <a:rPr lang="ar-EG" dirty="0"/>
              <a:t> </a:t>
            </a:r>
            <a:r>
              <a:rPr lang="en-US" dirty="0"/>
              <a:t>become.</a:t>
            </a:r>
          </a:p>
          <a:p>
            <a:pPr>
              <a:lnSpc>
                <a:spcPct val="150000"/>
              </a:lnSpc>
            </a:pPr>
            <a:r>
              <a:rPr lang="en-US" dirty="0"/>
              <a:t>The second competitor comes, which is the society that</a:t>
            </a:r>
            <a:r>
              <a:rPr lang="ar-EG" dirty="0"/>
              <a:t> </a:t>
            </a:r>
            <a:r>
              <a:rPr lang="en-US" dirty="0"/>
              <a:t>is unable to accept and realize psychological diseases and the loss of a culture of psychological diseases, which is considered to be more dangerous of physical diseases and can be the cause of it and this community includes also the</a:t>
            </a:r>
            <a:r>
              <a:rPr lang="ar-EG" dirty="0"/>
              <a:t> </a:t>
            </a:r>
            <a:r>
              <a:rPr lang="en-US" dirty="0"/>
              <a:t>patient himself who does not have awareness of his illness</a:t>
            </a:r>
            <a:r>
              <a:rPr lang="ar-EG" dirty="0"/>
              <a:t> </a:t>
            </a:r>
            <a:r>
              <a:rPr lang="en-US" dirty="0"/>
              <a:t>and what he is going through and how to get rid of him</a:t>
            </a:r>
            <a:r>
              <a:rPr lang="ar-EG" dirty="0"/>
              <a:t> </a:t>
            </a:r>
            <a:r>
              <a:rPr lang="en-US" dirty="0"/>
              <a:t>instead of ignoring it and not paying attention to and</a:t>
            </a:r>
            <a:r>
              <a:rPr lang="ar-EG" dirty="0"/>
              <a:t> </a:t>
            </a:r>
            <a:r>
              <a:rPr lang="en-US" dirty="0"/>
              <a:t>rejecting              any means of treatment</a:t>
            </a:r>
            <a:r>
              <a:rPr lang="ar-EG" dirty="0"/>
              <a:t> </a:t>
            </a:r>
            <a:r>
              <a:rPr lang="en-US" dirty="0"/>
              <a:t>....</a:t>
            </a:r>
          </a:p>
          <a:p>
            <a:pPr>
              <a:lnSpc>
                <a:spcPct val="150000"/>
              </a:lnSpc>
            </a:pPr>
            <a:endParaRPr lang="en-US" dirty="0"/>
          </a:p>
        </p:txBody>
      </p:sp>
      <p:pic>
        <p:nvPicPr>
          <p:cNvPr id="8" name="Picture Placeholder 7" descr="Slide image">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2" cstate="screen">
            <a:extLst>
              <a:ext uri="{28A0092B-C50C-407E-A947-70E740481C1C}">
                <a14:useLocalDpi xmlns:a14="http://schemas.microsoft.com/office/drawing/2010/main"/>
              </a:ext>
            </a:extLst>
          </a:blip>
          <a:srcRect/>
          <a:stretch>
            <a:fillRect/>
          </a:stretch>
        </p:blipFill>
        <p:spPr/>
      </p:pic>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364070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380014"/>
            <a:ext cx="11340000" cy="432000"/>
          </a:xfrm>
        </p:spPr>
        <p:txBody>
          <a:bodyPr/>
          <a:lstStyle/>
          <a:p>
            <a:r>
              <a:rPr lang="en-US" dirty="0"/>
              <a:t>We think why not trying to solve this problem!</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2000" y="1344693"/>
            <a:ext cx="6442746" cy="657824"/>
          </a:xfrm>
        </p:spPr>
        <p:txBody>
          <a:bodyPr/>
          <a:lstStyle/>
          <a:p>
            <a:r>
              <a:rPr lang="en-US" sz="2000" b="1" dirty="0"/>
              <a:t>And after thinking .. We catch the idea of our app ?    </a:t>
            </a:r>
          </a:p>
          <a:p>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317091"/>
            <a:ext cx="5472000" cy="360000"/>
          </a:xfrm>
        </p:spPr>
        <p:txBody>
          <a:bodyPr/>
          <a:lstStyle/>
          <a:p>
            <a:r>
              <a:rPr lang="en-US" dirty="0"/>
              <a:t>First Group</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98929"/>
            <a:ext cx="5472000" cy="3011254"/>
          </a:xfrm>
        </p:spPr>
        <p:txBody>
          <a:bodyPr/>
          <a:lstStyle/>
          <a:p>
            <a:pPr marL="0" indent="0">
              <a:lnSpc>
                <a:spcPct val="150000"/>
              </a:lnSpc>
              <a:buNone/>
            </a:pPr>
            <a:r>
              <a:rPr lang="en-US" dirty="0"/>
              <a:t>People who know about there illness</a:t>
            </a:r>
          </a:p>
          <a:p>
            <a:pPr>
              <a:lnSpc>
                <a:spcPct val="150000"/>
              </a:lnSpc>
            </a:pPr>
            <a:r>
              <a:rPr lang="en-US" dirty="0"/>
              <a:t>Actually the first group also divided into two groups:</a:t>
            </a:r>
          </a:p>
          <a:p>
            <a:pPr marL="0" indent="0">
              <a:lnSpc>
                <a:spcPct val="150000"/>
              </a:lnSpc>
              <a:buNone/>
            </a:pPr>
            <a:r>
              <a:rPr lang="en-US" dirty="0"/>
              <a:t>1) who try to treat there illness </a:t>
            </a:r>
          </a:p>
          <a:p>
            <a:pPr marL="0" indent="0">
              <a:lnSpc>
                <a:spcPct val="150000"/>
              </a:lnSpc>
              <a:buNone/>
            </a:pPr>
            <a:r>
              <a:rPr lang="en-US" dirty="0"/>
              <a:t>2) Hide there illness because of society culture who treat mental illness like madness, So as a result our target is three quarters of society. </a:t>
            </a:r>
            <a:br>
              <a:rPr lang="en-US" dirty="0"/>
            </a:br>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255543" y="2317091"/>
            <a:ext cx="5472000" cy="358775"/>
          </a:xfrm>
        </p:spPr>
        <p:txBody>
          <a:bodyPr/>
          <a:lstStyle/>
          <a:p>
            <a:r>
              <a:rPr lang="en-US" dirty="0"/>
              <a:t> Second Group</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55543" y="2998929"/>
            <a:ext cx="5504457" cy="2407572"/>
          </a:xfrm>
        </p:spPr>
        <p:txBody>
          <a:bodyPr/>
          <a:lstStyle/>
          <a:p>
            <a:pPr marL="0" indent="0">
              <a:lnSpc>
                <a:spcPct val="150000"/>
              </a:lnSpc>
              <a:buNone/>
            </a:pPr>
            <a:r>
              <a:rPr lang="en-US" dirty="0"/>
              <a:t>  People who don't know about there illness</a:t>
            </a:r>
          </a:p>
          <a:p>
            <a:pPr>
              <a:lnSpc>
                <a:spcPct val="150000"/>
              </a:lnSpc>
            </a:pPr>
            <a:r>
              <a:rPr lang="en-US" dirty="0"/>
              <a:t>Those who  feel like  they don’t have any  mental problem so this affect on the surrounding society because the loss of their capability to find out there illness  and what is going on with them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00" y="428377"/>
            <a:ext cx="11340000" cy="432000"/>
          </a:xfrm>
        </p:spPr>
        <p:txBody>
          <a:bodyPr/>
          <a:lstStyle/>
          <a:p>
            <a:r>
              <a:rPr lang="en-US" dirty="0"/>
              <a:t>Now the main question .. What is the idea of our app?</a:t>
            </a:r>
          </a:p>
        </p:txBody>
      </p:sp>
      <p:sp>
        <p:nvSpPr>
          <p:cNvPr id="8" name="Slide Number Placeholder 7"/>
          <p:cNvSpPr>
            <a:spLocks noGrp="1"/>
          </p:cNvSpPr>
          <p:nvPr>
            <p:ph type="sldNum" sz="quarter" idx="33"/>
          </p:nvPr>
        </p:nvSpPr>
        <p:spPr/>
        <p:txBody>
          <a:bodyPr/>
          <a:lstStyle/>
          <a:p>
            <a:fld id="{19B51A1E-902D-48AF-9020-955120F399B6}" type="slidenum">
              <a:rPr lang="en-US" noProof="0" smtClean="0"/>
              <a:pPr/>
              <a:t>5</a:t>
            </a:fld>
            <a:endParaRPr lang="en-US" noProof="0" dirty="0"/>
          </a:p>
        </p:txBody>
      </p:sp>
      <p:sp>
        <p:nvSpPr>
          <p:cNvPr id="9" name="Title 1"/>
          <p:cNvSpPr txBox="1">
            <a:spLocks/>
          </p:cNvSpPr>
          <p:nvPr/>
        </p:nvSpPr>
        <p:spPr>
          <a:xfrm>
            <a:off x="267967" y="5364288"/>
            <a:ext cx="11340000" cy="454697"/>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800" dirty="0"/>
              <a:t>What we will use to develop this game ?</a:t>
            </a:r>
          </a:p>
        </p:txBody>
      </p:sp>
      <p:sp>
        <p:nvSpPr>
          <p:cNvPr id="11" name="Text Placeholder 2"/>
          <p:cNvSpPr>
            <a:spLocks noGrp="1"/>
          </p:cNvSpPr>
          <p:nvPr>
            <p:ph type="body" sz="quarter" idx="32"/>
          </p:nvPr>
        </p:nvSpPr>
        <p:spPr>
          <a:xfrm>
            <a:off x="267968" y="5921718"/>
            <a:ext cx="11339513" cy="1111238"/>
          </a:xfrm>
        </p:spPr>
        <p:txBody>
          <a:bodyPr/>
          <a:lstStyle/>
          <a:p>
            <a:r>
              <a:rPr lang="en-US" dirty="0"/>
              <a:t>The technology that underlie our  project are artificial intelligence, game development and machine learning and the algorithm that help as to develop our game will be A* search algorithm.</a:t>
            </a:r>
          </a:p>
        </p:txBody>
      </p:sp>
      <p:sp>
        <p:nvSpPr>
          <p:cNvPr id="18" name="Text Placeholder 2"/>
          <p:cNvSpPr>
            <a:spLocks noGrp="1"/>
          </p:cNvSpPr>
          <p:nvPr>
            <p:ph type="body" sz="quarter" idx="32"/>
          </p:nvPr>
        </p:nvSpPr>
        <p:spPr>
          <a:xfrm>
            <a:off x="267968" y="1039015"/>
            <a:ext cx="11339513" cy="3785825"/>
          </a:xfrm>
        </p:spPr>
        <p:txBody>
          <a:bodyPr/>
          <a:lstStyle/>
          <a:p>
            <a:pPr>
              <a:lnSpc>
                <a:spcPct val="150000"/>
              </a:lnSpc>
            </a:pPr>
            <a:r>
              <a:rPr lang="en-US" dirty="0"/>
              <a:t>We want to detect if the user that use our application has mental illness or not without putting			 him in a Psychological pressure or making  him afraid about society judgements, So our application			     is a game which contains multiple levels .. each level try to detect some symptoms of the disease			   by the action that the  user will make in some situations and then our application will be able to make decisions about the player’s psychological case.</a:t>
            </a:r>
          </a:p>
          <a:p>
            <a:pPr>
              <a:lnSpc>
                <a:spcPct val="150000"/>
              </a:lnSpc>
            </a:pPr>
            <a:r>
              <a:rPr lang="en-US" dirty="0"/>
              <a:t>After passing all levels of the game .. there will be 3 cases</a:t>
            </a:r>
          </a:p>
          <a:p>
            <a:pPr>
              <a:lnSpc>
                <a:spcPct val="150000"/>
              </a:lnSpc>
            </a:pPr>
            <a:r>
              <a:rPr lang="en-US" dirty="0"/>
              <a:t> 1) The player is mentally sound.</a:t>
            </a:r>
          </a:p>
          <a:p>
            <a:pPr>
              <a:lnSpc>
                <a:spcPct val="150000"/>
              </a:lnSpc>
            </a:pPr>
            <a:r>
              <a:rPr lang="en-US" dirty="0"/>
              <a:t> 2) Player in a danger stage so we advise him to visit a psychiatrist and make the way to it .</a:t>
            </a:r>
          </a:p>
          <a:p>
            <a:pPr>
              <a:lnSpc>
                <a:spcPct val="150000"/>
              </a:lnSpc>
            </a:pPr>
            <a:r>
              <a:rPr lang="en-US" dirty="0"/>
              <a:t> 3) The player who has mental illness but not dangerous so we will help him to recover easily.</a:t>
            </a:r>
            <a:br>
              <a:rPr lang="en-US" dirty="0"/>
            </a:br>
            <a:endParaRPr lang="en-US" dirty="0"/>
          </a:p>
        </p:txBody>
      </p:sp>
    </p:spTree>
    <p:extLst>
      <p:ext uri="{BB962C8B-B14F-4D97-AF65-F5344CB8AC3E}">
        <p14:creationId xmlns:p14="http://schemas.microsoft.com/office/powerpoint/2010/main" val="80928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8FE418BC-B21A-41EA-A39A-7D8209ED92B1}"/>
              </a:ext>
            </a:extLst>
          </p:cNvPr>
          <p:cNvSpPr/>
          <p:nvPr/>
        </p:nvSpPr>
        <p:spPr>
          <a:xfrm>
            <a:off x="5099978" y="4478580"/>
            <a:ext cx="1992043" cy="85341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Thanks</a:t>
            </a:r>
          </a:p>
        </p:txBody>
      </p:sp>
      <p:sp>
        <p:nvSpPr>
          <p:cNvPr id="24" name="Rectangle: Rounded Corners 23">
            <a:extLst>
              <a:ext uri="{FF2B5EF4-FFF2-40B4-BE49-F238E27FC236}">
                <a16:creationId xmlns:a16="http://schemas.microsoft.com/office/drawing/2014/main" id="{65C04632-D095-47D6-8D53-6F22FF792B14}"/>
              </a:ext>
            </a:extLst>
          </p:cNvPr>
          <p:cNvSpPr/>
          <p:nvPr/>
        </p:nvSpPr>
        <p:spPr>
          <a:xfrm>
            <a:off x="1304277" y="2279445"/>
            <a:ext cx="9583446" cy="22991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We promise to help this people to have a better life full of a peace of mind and calmness</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2.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0</TotalTime>
  <Words>435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Abadi MT Condensed Extra Bold</vt:lpstr>
      <vt:lpstr>Arial</vt:lpstr>
      <vt:lpstr>Calibri</vt:lpstr>
      <vt:lpstr>Calibri Light</vt:lpstr>
      <vt:lpstr>Corbel</vt:lpstr>
      <vt:lpstr>Times New Roman</vt:lpstr>
      <vt:lpstr>Office Theme</vt:lpstr>
      <vt:lpstr>Physiognomy</vt:lpstr>
      <vt:lpstr>About Us</vt:lpstr>
      <vt:lpstr>PowerPoint Presentation</vt:lpstr>
      <vt:lpstr>We think why not trying to solve this problem!</vt:lpstr>
      <vt:lpstr>Now the main question .. What is the idea of our app?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2020-04-15T15:28:45Z</dcterms:created>
  <dcterms:modified xsi:type="dcterms:W3CDTF">2020-04-18T18:19:58Z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