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72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8" r:id="rId27"/>
    <p:sldId id="287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779BEB7-8BFB-4F23-98D0-59BE516676F0}"/>
    <pc:docChg chg="addSld modSld">
      <pc:chgData name="" userId="" providerId="" clId="Web-{8779BEB7-8BFB-4F23-98D0-59BE516676F0}" dt="2018-11-26T05:00:17.333" v="203"/>
      <pc:docMkLst>
        <pc:docMk/>
      </pc:docMkLst>
      <pc:sldChg chg="addSp delSp modSp">
        <pc:chgData name="" userId="" providerId="" clId="Web-{8779BEB7-8BFB-4F23-98D0-59BE516676F0}" dt="2018-11-26T04:49:16.448" v="14"/>
        <pc:sldMkLst>
          <pc:docMk/>
          <pc:sldMk cId="994976954" sldId="284"/>
        </pc:sldMkLst>
        <pc:spChg chg="mod">
          <ac:chgData name="" userId="" providerId="" clId="Web-{8779BEB7-8BFB-4F23-98D0-59BE516676F0}" dt="2018-11-26T04:47:54.838" v="2" actId="14100"/>
          <ac:spMkLst>
            <pc:docMk/>
            <pc:sldMk cId="994976954" sldId="284"/>
            <ac:spMk id="2" creationId="{930F94E1-96B0-4380-8583-674B8F9D618C}"/>
          </ac:spMkLst>
        </pc:spChg>
        <pc:spChg chg="add del mod">
          <ac:chgData name="" userId="" providerId="" clId="Web-{8779BEB7-8BFB-4F23-98D0-59BE516676F0}" dt="2018-11-26T04:48:20.994" v="3"/>
          <ac:spMkLst>
            <pc:docMk/>
            <pc:sldMk cId="994976954" sldId="284"/>
            <ac:spMk id="4" creationId="{9F7014B4-493F-4375-A43F-EA6436BB0303}"/>
          </ac:spMkLst>
        </pc:spChg>
        <pc:spChg chg="del">
          <ac:chgData name="" userId="" providerId="" clId="Web-{8779BEB7-8BFB-4F23-98D0-59BE516676F0}" dt="2018-11-26T04:47:46.431" v="1"/>
          <ac:spMkLst>
            <pc:docMk/>
            <pc:sldMk cId="994976954" sldId="284"/>
            <ac:spMk id="8" creationId="{E751683E-5835-49D0-8EC3-FE610AC11BA4}"/>
          </ac:spMkLst>
        </pc:spChg>
        <pc:picChg chg="del">
          <ac:chgData name="" userId="" providerId="" clId="Web-{8779BEB7-8BFB-4F23-98D0-59BE516676F0}" dt="2018-11-26T04:47:44.697" v="0"/>
          <ac:picMkLst>
            <pc:docMk/>
            <pc:sldMk cId="994976954" sldId="284"/>
            <ac:picMk id="5" creationId="{B17FDB39-2F7D-48B3-939B-D58C0F56339D}"/>
          </ac:picMkLst>
        </pc:picChg>
        <pc:picChg chg="add mod ord">
          <ac:chgData name="" userId="" providerId="" clId="Web-{8779BEB7-8BFB-4F23-98D0-59BE516676F0}" dt="2018-11-26T04:49:16.448" v="14"/>
          <ac:picMkLst>
            <pc:docMk/>
            <pc:sldMk cId="994976954" sldId="284"/>
            <ac:picMk id="6" creationId="{7FDC6BFD-6DF1-4F57-94C3-F9DC7EF8202B}"/>
          </ac:picMkLst>
        </pc:picChg>
      </pc:sldChg>
      <pc:sldChg chg="addSp delSp modSp new">
        <pc:chgData name="" userId="" providerId="" clId="Web-{8779BEB7-8BFB-4F23-98D0-59BE516676F0}" dt="2018-11-26T04:50:23.183" v="39"/>
        <pc:sldMkLst>
          <pc:docMk/>
          <pc:sldMk cId="2498947528" sldId="285"/>
        </pc:sldMkLst>
        <pc:spChg chg="mod">
          <ac:chgData name="" userId="" providerId="" clId="Web-{8779BEB7-8BFB-4F23-98D0-59BE516676F0}" dt="2018-11-26T04:49:44.839" v="35" actId="14100"/>
          <ac:spMkLst>
            <pc:docMk/>
            <pc:sldMk cId="2498947528" sldId="285"/>
            <ac:spMk id="2" creationId="{69186133-02B1-4506-AFB6-0110CF2FFB8D}"/>
          </ac:spMkLst>
        </pc:spChg>
        <pc:spChg chg="del">
          <ac:chgData name="" userId="" providerId="" clId="Web-{8779BEB7-8BFB-4F23-98D0-59BE516676F0}" dt="2018-11-26T04:50:12.620" v="36"/>
          <ac:spMkLst>
            <pc:docMk/>
            <pc:sldMk cId="2498947528" sldId="285"/>
            <ac:spMk id="3" creationId="{736655F2-DD93-4E67-A475-9908EE5F13D8}"/>
          </ac:spMkLst>
        </pc:spChg>
        <pc:picChg chg="add mod ord">
          <ac:chgData name="" userId="" providerId="" clId="Web-{8779BEB7-8BFB-4F23-98D0-59BE516676F0}" dt="2018-11-26T04:50:23.183" v="39"/>
          <ac:picMkLst>
            <pc:docMk/>
            <pc:sldMk cId="2498947528" sldId="285"/>
            <ac:picMk id="4" creationId="{293627D8-DF6E-4689-B05B-CEC41D7C1EC3}"/>
          </ac:picMkLst>
        </pc:picChg>
      </pc:sldChg>
      <pc:sldChg chg="addSp delSp modSp add replId">
        <pc:chgData name="" userId="" providerId="" clId="Web-{8779BEB7-8BFB-4F23-98D0-59BE516676F0}" dt="2018-11-26T04:51:37.199" v="54" actId="1076"/>
        <pc:sldMkLst>
          <pc:docMk/>
          <pc:sldMk cId="1002436272" sldId="286"/>
        </pc:sldMkLst>
        <pc:spChg chg="mod">
          <ac:chgData name="" userId="" providerId="" clId="Web-{8779BEB7-8BFB-4F23-98D0-59BE516676F0}" dt="2018-11-26T04:51:28.481" v="51" actId="20577"/>
          <ac:spMkLst>
            <pc:docMk/>
            <pc:sldMk cId="1002436272" sldId="286"/>
            <ac:spMk id="2" creationId="{69186133-02B1-4506-AFB6-0110CF2FFB8D}"/>
          </ac:spMkLst>
        </pc:spChg>
        <pc:spChg chg="add del mod">
          <ac:chgData name="" userId="" providerId="" clId="Web-{8779BEB7-8BFB-4F23-98D0-59BE516676F0}" dt="2018-11-26T04:50:57.746" v="42"/>
          <ac:spMkLst>
            <pc:docMk/>
            <pc:sldMk cId="1002436272" sldId="286"/>
            <ac:spMk id="5" creationId="{262E2449-9C20-4AB9-8D68-9C418AE6F0EC}"/>
          </ac:spMkLst>
        </pc:spChg>
        <pc:picChg chg="del">
          <ac:chgData name="" userId="" providerId="" clId="Web-{8779BEB7-8BFB-4F23-98D0-59BE516676F0}" dt="2018-11-26T04:50:56.261" v="41"/>
          <ac:picMkLst>
            <pc:docMk/>
            <pc:sldMk cId="1002436272" sldId="286"/>
            <ac:picMk id="4" creationId="{293627D8-DF6E-4689-B05B-CEC41D7C1EC3}"/>
          </ac:picMkLst>
        </pc:picChg>
        <pc:picChg chg="add mod ord">
          <ac:chgData name="" userId="" providerId="" clId="Web-{8779BEB7-8BFB-4F23-98D0-59BE516676F0}" dt="2018-11-26T04:51:37.199" v="54" actId="1076"/>
          <ac:picMkLst>
            <pc:docMk/>
            <pc:sldMk cId="1002436272" sldId="286"/>
            <ac:picMk id="6" creationId="{DFDCC815-C556-433F-A77E-6D4A4DAA9F4E}"/>
          </ac:picMkLst>
        </pc:picChg>
      </pc:sldChg>
      <pc:sldChg chg="addSp delSp modSp new">
        <pc:chgData name="" userId="" providerId="" clId="Web-{8779BEB7-8BFB-4F23-98D0-59BE516676F0}" dt="2018-11-26T04:53:26.749" v="78" actId="14100"/>
        <pc:sldMkLst>
          <pc:docMk/>
          <pc:sldMk cId="862195080" sldId="287"/>
        </pc:sldMkLst>
        <pc:spChg chg="mod">
          <ac:chgData name="" userId="" providerId="" clId="Web-{8779BEB7-8BFB-4F23-98D0-59BE516676F0}" dt="2018-11-26T04:53:12.796" v="72" actId="14100"/>
          <ac:spMkLst>
            <pc:docMk/>
            <pc:sldMk cId="862195080" sldId="287"/>
            <ac:spMk id="2" creationId="{ED02E1C9-23D7-466F-9D1F-7C0ED9513087}"/>
          </ac:spMkLst>
        </pc:spChg>
        <pc:spChg chg="del">
          <ac:chgData name="" userId="" providerId="" clId="Web-{8779BEB7-8BFB-4F23-98D0-59BE516676F0}" dt="2018-11-26T04:53:01.592" v="56"/>
          <ac:spMkLst>
            <pc:docMk/>
            <pc:sldMk cId="862195080" sldId="287"/>
            <ac:spMk id="3" creationId="{DD3EB66B-DA8D-472A-BAC2-0019C24C3C27}"/>
          </ac:spMkLst>
        </pc:spChg>
        <pc:picChg chg="add mod ord">
          <ac:chgData name="" userId="" providerId="" clId="Web-{8779BEB7-8BFB-4F23-98D0-59BE516676F0}" dt="2018-11-26T04:53:26.749" v="78" actId="14100"/>
          <ac:picMkLst>
            <pc:docMk/>
            <pc:sldMk cId="862195080" sldId="287"/>
            <ac:picMk id="4" creationId="{DF0B1073-C18F-4301-A014-9E52D48FEDE9}"/>
          </ac:picMkLst>
        </pc:picChg>
      </pc:sldChg>
      <pc:sldChg chg="addSp delSp modSp new">
        <pc:chgData name="" userId="" providerId="" clId="Web-{8779BEB7-8BFB-4F23-98D0-59BE516676F0}" dt="2018-11-26T04:54:24.578" v="103"/>
        <pc:sldMkLst>
          <pc:docMk/>
          <pc:sldMk cId="2715176308" sldId="288"/>
        </pc:sldMkLst>
        <pc:spChg chg="mod">
          <ac:chgData name="" userId="" providerId="" clId="Web-{8779BEB7-8BFB-4F23-98D0-59BE516676F0}" dt="2018-11-26T04:54:04.437" v="99" actId="14100"/>
          <ac:spMkLst>
            <pc:docMk/>
            <pc:sldMk cId="2715176308" sldId="288"/>
            <ac:spMk id="2" creationId="{03AC9280-C51B-41AE-A8BC-10293ADA754F}"/>
          </ac:spMkLst>
        </pc:spChg>
        <pc:spChg chg="del">
          <ac:chgData name="" userId="" providerId="" clId="Web-{8779BEB7-8BFB-4F23-98D0-59BE516676F0}" dt="2018-11-26T04:54:18.125" v="100"/>
          <ac:spMkLst>
            <pc:docMk/>
            <pc:sldMk cId="2715176308" sldId="288"/>
            <ac:spMk id="3" creationId="{9FCFB970-110C-4EC2-AA5C-37141EB2CD44}"/>
          </ac:spMkLst>
        </pc:spChg>
        <pc:picChg chg="add mod ord">
          <ac:chgData name="" userId="" providerId="" clId="Web-{8779BEB7-8BFB-4F23-98D0-59BE516676F0}" dt="2018-11-26T04:54:24.578" v="103"/>
          <ac:picMkLst>
            <pc:docMk/>
            <pc:sldMk cId="2715176308" sldId="288"/>
            <ac:picMk id="4" creationId="{FAFE5D4F-37E4-428A-9E04-1E1F01EEC350}"/>
          </ac:picMkLst>
        </pc:picChg>
      </pc:sldChg>
      <pc:sldChg chg="addSp delSp modSp add replId">
        <pc:chgData name="" userId="" providerId="" clId="Web-{8779BEB7-8BFB-4F23-98D0-59BE516676F0}" dt="2018-11-26T04:55:08.938" v="110"/>
        <pc:sldMkLst>
          <pc:docMk/>
          <pc:sldMk cId="1355015330" sldId="289"/>
        </pc:sldMkLst>
        <pc:spChg chg="add del mod">
          <ac:chgData name="" userId="" providerId="" clId="Web-{8779BEB7-8BFB-4F23-98D0-59BE516676F0}" dt="2018-11-26T04:55:00.984" v="106"/>
          <ac:spMkLst>
            <pc:docMk/>
            <pc:sldMk cId="1355015330" sldId="289"/>
            <ac:spMk id="5" creationId="{9AE0DA5B-F672-4E68-9908-A157241FC49E}"/>
          </ac:spMkLst>
        </pc:spChg>
        <pc:picChg chg="del">
          <ac:chgData name="" userId="" providerId="" clId="Web-{8779BEB7-8BFB-4F23-98D0-59BE516676F0}" dt="2018-11-26T04:54:48.437" v="105"/>
          <ac:picMkLst>
            <pc:docMk/>
            <pc:sldMk cId="1355015330" sldId="289"/>
            <ac:picMk id="4" creationId="{DF0B1073-C18F-4301-A014-9E52D48FEDE9}"/>
          </ac:picMkLst>
        </pc:picChg>
        <pc:picChg chg="add mod ord">
          <ac:chgData name="" userId="" providerId="" clId="Web-{8779BEB7-8BFB-4F23-98D0-59BE516676F0}" dt="2018-11-26T04:55:08.938" v="110"/>
          <ac:picMkLst>
            <pc:docMk/>
            <pc:sldMk cId="1355015330" sldId="289"/>
            <ac:picMk id="6" creationId="{E17CCBA6-3996-4635-A4A4-71446DFFC133}"/>
          </ac:picMkLst>
        </pc:picChg>
      </pc:sldChg>
      <pc:sldChg chg="modSp new">
        <pc:chgData name="" userId="" providerId="" clId="Web-{8779BEB7-8BFB-4F23-98D0-59BE516676F0}" dt="2018-11-26T04:55:48.313" v="128" actId="20577"/>
        <pc:sldMkLst>
          <pc:docMk/>
          <pc:sldMk cId="1589826646" sldId="290"/>
        </pc:sldMkLst>
        <pc:spChg chg="mod">
          <ac:chgData name="" userId="" providerId="" clId="Web-{8779BEB7-8BFB-4F23-98D0-59BE516676F0}" dt="2018-11-26T04:55:48.313" v="128" actId="20577"/>
          <ac:spMkLst>
            <pc:docMk/>
            <pc:sldMk cId="1589826646" sldId="290"/>
            <ac:spMk id="2" creationId="{039188AD-46BE-4022-93B2-D683783AC4BA}"/>
          </ac:spMkLst>
        </pc:spChg>
      </pc:sldChg>
      <pc:sldChg chg="addSp delSp modSp new">
        <pc:chgData name="" userId="" providerId="" clId="Web-{8779BEB7-8BFB-4F23-98D0-59BE516676F0}" dt="2018-11-26T05:00:00.911" v="201" actId="20577"/>
        <pc:sldMkLst>
          <pc:docMk/>
          <pc:sldMk cId="2109247400" sldId="291"/>
        </pc:sldMkLst>
        <pc:spChg chg="mod">
          <ac:chgData name="" userId="" providerId="" clId="Web-{8779BEB7-8BFB-4F23-98D0-59BE516676F0}" dt="2018-11-26T05:00:00.911" v="201" actId="20577"/>
          <ac:spMkLst>
            <pc:docMk/>
            <pc:sldMk cId="2109247400" sldId="291"/>
            <ac:spMk id="2" creationId="{7C3FB9A6-9AD7-4C88-B0E0-B73FA0EE2B8E}"/>
          </ac:spMkLst>
        </pc:spChg>
        <pc:spChg chg="del">
          <ac:chgData name="" userId="" providerId="" clId="Web-{8779BEB7-8BFB-4F23-98D0-59BE516676F0}" dt="2018-11-26T04:56:44.002" v="140"/>
          <ac:spMkLst>
            <pc:docMk/>
            <pc:sldMk cId="2109247400" sldId="291"/>
            <ac:spMk id="3" creationId="{67AB2E7F-6120-4883-8A88-3281CBC83560}"/>
          </ac:spMkLst>
        </pc:spChg>
        <pc:picChg chg="add mod ord">
          <ac:chgData name="" userId="" providerId="" clId="Web-{8779BEB7-8BFB-4F23-98D0-59BE516676F0}" dt="2018-11-26T04:57:01.018" v="144"/>
          <ac:picMkLst>
            <pc:docMk/>
            <pc:sldMk cId="2109247400" sldId="291"/>
            <ac:picMk id="4" creationId="{54359694-4AA9-4DB4-ABE2-95AB6B5A51DB}"/>
          </ac:picMkLst>
        </pc:picChg>
      </pc:sldChg>
      <pc:sldChg chg="addSp delSp modSp add replId">
        <pc:chgData name="" userId="" providerId="" clId="Web-{8779BEB7-8BFB-4F23-98D0-59BE516676F0}" dt="2018-11-26T04:59:41.301" v="191" actId="20577"/>
        <pc:sldMkLst>
          <pc:docMk/>
          <pc:sldMk cId="2842844042" sldId="292"/>
        </pc:sldMkLst>
        <pc:spChg chg="mod">
          <ac:chgData name="" userId="" providerId="" clId="Web-{8779BEB7-8BFB-4F23-98D0-59BE516676F0}" dt="2018-11-26T04:59:41.301" v="191" actId="20577"/>
          <ac:spMkLst>
            <pc:docMk/>
            <pc:sldMk cId="2842844042" sldId="292"/>
            <ac:spMk id="2" creationId="{7C3FB9A6-9AD7-4C88-B0E0-B73FA0EE2B8E}"/>
          </ac:spMkLst>
        </pc:spChg>
        <pc:spChg chg="add del mod">
          <ac:chgData name="" userId="" providerId="" clId="Web-{8779BEB7-8BFB-4F23-98D0-59BE516676F0}" dt="2018-11-26T04:58:50.660" v="177"/>
          <ac:spMkLst>
            <pc:docMk/>
            <pc:sldMk cId="2842844042" sldId="292"/>
            <ac:spMk id="5" creationId="{56D3A6C1-5748-4CF1-8853-5B537A2FCB24}"/>
          </ac:spMkLst>
        </pc:spChg>
        <pc:spChg chg="add del mod">
          <ac:chgData name="" userId="" providerId="" clId="Web-{8779BEB7-8BFB-4F23-98D0-59BE516676F0}" dt="2018-11-26T04:57:52.612" v="151"/>
          <ac:spMkLst>
            <pc:docMk/>
            <pc:sldMk cId="2842844042" sldId="292"/>
            <ac:spMk id="6" creationId="{843CD705-B659-404D-B516-9A6B00026B94}"/>
          </ac:spMkLst>
        </pc:spChg>
        <pc:picChg chg="del">
          <ac:chgData name="" userId="" providerId="" clId="Web-{8779BEB7-8BFB-4F23-98D0-59BE516676F0}" dt="2018-11-26T04:57:47.878" v="147"/>
          <ac:picMkLst>
            <pc:docMk/>
            <pc:sldMk cId="2842844042" sldId="292"/>
            <ac:picMk id="4" creationId="{54359694-4AA9-4DB4-ABE2-95AB6B5A51DB}"/>
          </ac:picMkLst>
        </pc:picChg>
        <pc:picChg chg="add mod ord">
          <ac:chgData name="" userId="" providerId="" clId="Web-{8779BEB7-8BFB-4F23-98D0-59BE516676F0}" dt="2018-11-26T04:59:05.316" v="181" actId="1076"/>
          <ac:picMkLst>
            <pc:docMk/>
            <pc:sldMk cId="2842844042" sldId="292"/>
            <ac:picMk id="7" creationId="{22BBD341-C417-4F7B-BF66-FD843CCFCE96}"/>
          </ac:picMkLst>
        </pc:picChg>
      </pc:sldChg>
      <pc:sldChg chg="addSp delSp modSp add replId">
        <pc:chgData name="" userId="" providerId="" clId="Web-{8779BEB7-8BFB-4F23-98D0-59BE516676F0}" dt="2018-11-26T05:00:17.333" v="203"/>
        <pc:sldMkLst>
          <pc:docMk/>
          <pc:sldMk cId="547297738" sldId="293"/>
        </pc:sldMkLst>
        <pc:spChg chg="mod">
          <ac:chgData name="" userId="" providerId="" clId="Web-{8779BEB7-8BFB-4F23-98D0-59BE516676F0}" dt="2018-11-26T04:59:30.879" v="188" actId="14100"/>
          <ac:spMkLst>
            <pc:docMk/>
            <pc:sldMk cId="547297738" sldId="293"/>
            <ac:spMk id="2" creationId="{7C3FB9A6-9AD7-4C88-B0E0-B73FA0EE2B8E}"/>
          </ac:spMkLst>
        </pc:spChg>
        <pc:spChg chg="add mod">
          <ac:chgData name="" userId="" providerId="" clId="Web-{8779BEB7-8BFB-4F23-98D0-59BE516676F0}" dt="2018-11-26T05:00:17.333" v="203"/>
          <ac:spMkLst>
            <pc:docMk/>
            <pc:sldMk cId="547297738" sldId="293"/>
            <ac:spMk id="5" creationId="{3BD4A26D-9864-4840-8FAD-47734C3D79E6}"/>
          </ac:spMkLst>
        </pc:spChg>
        <pc:picChg chg="del">
          <ac:chgData name="" userId="" providerId="" clId="Web-{8779BEB7-8BFB-4F23-98D0-59BE516676F0}" dt="2018-11-26T05:00:17.333" v="203"/>
          <ac:picMkLst>
            <pc:docMk/>
            <pc:sldMk cId="547297738" sldId="293"/>
            <ac:picMk id="4" creationId="{54359694-4AA9-4DB4-ABE2-95AB6B5A51DB}"/>
          </ac:picMkLst>
        </pc:picChg>
      </pc:sldChg>
    </pc:docChg>
  </pc:docChgLst>
  <pc:docChgLst>
    <pc:chgData clId="Web-{798053AF-0E42-45E3-A560-2729008B5CF5}"/>
    <pc:docChg chg="addSld modSld">
      <pc:chgData name="" userId="" providerId="" clId="Web-{798053AF-0E42-45E3-A560-2729008B5CF5}" dt="2018-11-26T05:05:07.618" v="48" actId="20577"/>
      <pc:docMkLst>
        <pc:docMk/>
      </pc:docMkLst>
      <pc:sldChg chg="addSp delSp modSp">
        <pc:chgData name="" userId="" providerId="" clId="Web-{798053AF-0E42-45E3-A560-2729008B5CF5}" dt="2018-11-26T05:03:46.211" v="7" actId="1076"/>
        <pc:sldMkLst>
          <pc:docMk/>
          <pc:sldMk cId="547297738" sldId="293"/>
        </pc:sldMkLst>
        <pc:spChg chg="add del">
          <ac:chgData name="" userId="" providerId="" clId="Web-{798053AF-0E42-45E3-A560-2729008B5CF5}" dt="2018-11-26T05:03:34.461" v="4"/>
          <ac:spMkLst>
            <pc:docMk/>
            <pc:sldMk cId="547297738" sldId="293"/>
            <ac:spMk id="5" creationId="{3BD4A26D-9864-4840-8FAD-47734C3D79E6}"/>
          </ac:spMkLst>
        </pc:spChg>
        <pc:picChg chg="add del mod ord">
          <ac:chgData name="" userId="" providerId="" clId="Web-{798053AF-0E42-45E3-A560-2729008B5CF5}" dt="2018-11-26T05:03:26.274" v="1"/>
          <ac:picMkLst>
            <pc:docMk/>
            <pc:sldMk cId="547297738" sldId="293"/>
            <ac:picMk id="3" creationId="{814112CA-7248-4F2B-B59A-35C173C49C29}"/>
          </ac:picMkLst>
        </pc:picChg>
        <pc:picChg chg="add mod ord">
          <ac:chgData name="" userId="" providerId="" clId="Web-{798053AF-0E42-45E3-A560-2729008B5CF5}" dt="2018-11-26T05:03:46.211" v="7" actId="1076"/>
          <ac:picMkLst>
            <pc:docMk/>
            <pc:sldMk cId="547297738" sldId="293"/>
            <ac:picMk id="6" creationId="{8F5E7C95-CBF8-4F9D-9A8A-4C05C482A345}"/>
          </ac:picMkLst>
        </pc:picChg>
      </pc:sldChg>
      <pc:sldChg chg="addSp delSp modSp add replId">
        <pc:chgData name="" userId="" providerId="" clId="Web-{798053AF-0E42-45E3-A560-2729008B5CF5}" dt="2018-11-26T05:04:03.946" v="11" actId="1076"/>
        <pc:sldMkLst>
          <pc:docMk/>
          <pc:sldMk cId="2542861440" sldId="294"/>
        </pc:sldMkLst>
        <pc:spChg chg="del">
          <ac:chgData name="" userId="" providerId="" clId="Web-{798053AF-0E42-45E3-A560-2729008B5CF5}" dt="2018-11-26T05:03:52.586" v="8"/>
          <ac:spMkLst>
            <pc:docMk/>
            <pc:sldMk cId="2542861440" sldId="294"/>
            <ac:spMk id="5" creationId="{3BD4A26D-9864-4840-8FAD-47734C3D79E6}"/>
          </ac:spMkLst>
        </pc:spChg>
        <pc:picChg chg="add mod ord">
          <ac:chgData name="" userId="" providerId="" clId="Web-{798053AF-0E42-45E3-A560-2729008B5CF5}" dt="2018-11-26T05:04:03.946" v="11" actId="1076"/>
          <ac:picMkLst>
            <pc:docMk/>
            <pc:sldMk cId="2542861440" sldId="294"/>
            <ac:picMk id="3" creationId="{D4A309AE-8512-4A5E-B2D4-FDF37327E835}"/>
          </ac:picMkLst>
        </pc:picChg>
      </pc:sldChg>
      <pc:sldChg chg="addSp delSp modSp add replId">
        <pc:chgData name="" userId="" providerId="" clId="Web-{798053AF-0E42-45E3-A560-2729008B5CF5}" dt="2018-11-26T05:04:24.462" v="16" actId="1076"/>
        <pc:sldMkLst>
          <pc:docMk/>
          <pc:sldMk cId="3604482129" sldId="295"/>
        </pc:sldMkLst>
        <pc:spChg chg="del">
          <ac:chgData name="" userId="" providerId="" clId="Web-{798053AF-0E42-45E3-A560-2729008B5CF5}" dt="2018-11-26T05:04:11.102" v="12"/>
          <ac:spMkLst>
            <pc:docMk/>
            <pc:sldMk cId="3604482129" sldId="295"/>
            <ac:spMk id="5" creationId="{3BD4A26D-9864-4840-8FAD-47734C3D79E6}"/>
          </ac:spMkLst>
        </pc:spChg>
        <pc:picChg chg="add mod ord">
          <ac:chgData name="" userId="" providerId="" clId="Web-{798053AF-0E42-45E3-A560-2729008B5CF5}" dt="2018-11-26T05:04:24.462" v="16" actId="1076"/>
          <ac:picMkLst>
            <pc:docMk/>
            <pc:sldMk cId="3604482129" sldId="295"/>
            <ac:picMk id="3" creationId="{2590AF6F-7960-48CD-8B03-F68069142E14}"/>
          </ac:picMkLst>
        </pc:picChg>
      </pc:sldChg>
      <pc:sldChg chg="modSp new mod modClrScheme chgLayout">
        <pc:chgData name="" userId="" providerId="" clId="Web-{798053AF-0E42-45E3-A560-2729008B5CF5}" dt="2018-11-26T05:05:06.681" v="46" actId="20577"/>
        <pc:sldMkLst>
          <pc:docMk/>
          <pc:sldMk cId="3811477424" sldId="296"/>
        </pc:sldMkLst>
        <pc:spChg chg="mod ord">
          <ac:chgData name="" userId="" providerId="" clId="Web-{798053AF-0E42-45E3-A560-2729008B5CF5}" dt="2018-11-26T05:05:06.681" v="46" actId="20577"/>
          <ac:spMkLst>
            <pc:docMk/>
            <pc:sldMk cId="3811477424" sldId="296"/>
            <ac:spMk id="2" creationId="{26EF1E4F-6A68-4DAD-846E-EB2709BD4BAC}"/>
          </ac:spMkLst>
        </pc:spChg>
        <pc:spChg chg="mod ord">
          <ac:chgData name="" userId="" providerId="" clId="Web-{798053AF-0E42-45E3-A560-2729008B5CF5}" dt="2018-11-26T05:04:56.150" v="43"/>
          <ac:spMkLst>
            <pc:docMk/>
            <pc:sldMk cId="3811477424" sldId="296"/>
            <ac:spMk id="3" creationId="{3A824F94-5B8C-4A8F-B1F1-B37D15AFA7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IDENTIFICADOR DE SINAIS TRIFÁSICOS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674977"/>
            <a:ext cx="8637072" cy="1121395"/>
          </a:xfrm>
        </p:spPr>
        <p:txBody>
          <a:bodyPr vert="horz" lIns="91440" tIns="91440" rIns="91440" bIns="91440" rtlCol="0" anchor="t">
            <a:normAutofit/>
          </a:bodyPr>
          <a:lstStyle/>
          <a:p>
            <a:pPr algn="ctr"/>
            <a:r>
              <a:rPr lang="en-US" dirty="0" err="1"/>
              <a:t>Trabalho</a:t>
            </a:r>
            <a:r>
              <a:rPr lang="en-US" dirty="0"/>
              <a:t> final do </a:t>
            </a:r>
            <a:r>
              <a:rPr lang="en-US" dirty="0" err="1"/>
              <a:t>curso</a:t>
            </a:r>
            <a:r>
              <a:rPr lang="en-US" dirty="0"/>
              <a:t> de </a:t>
            </a:r>
            <a:r>
              <a:rPr lang="en-US" dirty="0" err="1"/>
              <a:t>microprocessadores</a:t>
            </a:r>
            <a:r>
              <a:rPr lang="en-US" dirty="0"/>
              <a:t> 1</a:t>
            </a:r>
            <a:endParaRPr lang="pt-BR" dirty="0"/>
          </a:p>
          <a:p>
            <a:pPr algn="ctr"/>
            <a:r>
              <a:rPr lang="en-US" dirty="0" err="1"/>
              <a:t>Unesp</a:t>
            </a:r>
            <a:r>
              <a:rPr lang="en-US" dirty="0"/>
              <a:t> </a:t>
            </a:r>
            <a:r>
              <a:rPr lang="en-US" dirty="0" err="1"/>
              <a:t>rio</a:t>
            </a:r>
            <a:r>
              <a:rPr lang="en-US" dirty="0"/>
              <a:t> claro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Discussão</a:t>
            </a:r>
            <a:r>
              <a:rPr lang="en-US" dirty="0"/>
              <a:t> e </a:t>
            </a:r>
            <a:r>
              <a:rPr lang="en-US" dirty="0" err="1"/>
              <a:t>atividades</a:t>
            </a:r>
            <a:endParaRPr lang="pt-BR" dirty="0" err="1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40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03103"/>
            <a:ext cx="9603275" cy="650651"/>
          </a:xfrm>
        </p:spPr>
        <p:txBody>
          <a:bodyPr/>
          <a:lstStyle/>
          <a:p>
            <a:r>
              <a:rPr lang="en-US" dirty="0" err="1"/>
              <a:t>Emulador</a:t>
            </a:r>
            <a:r>
              <a:rPr lang="en-US" dirty="0"/>
              <a:t> </a:t>
            </a:r>
            <a:r>
              <a:rPr lang="en-US" dirty="0" err="1"/>
              <a:t>rst</a:t>
            </a:r>
          </a:p>
        </p:txBody>
      </p:sp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95785C9B-FEF8-4CE1-9D37-A583F4B98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080" y="4109218"/>
            <a:ext cx="8585688" cy="8931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B31F91E-45F5-4B1B-8C39-662FE99E9A3C}"/>
              </a:ext>
            </a:extLst>
          </p:cNvPr>
          <p:cNvSpPr txBox="1"/>
          <p:nvPr/>
        </p:nvSpPr>
        <p:spPr>
          <a:xfrm>
            <a:off x="5427785" y="2555631"/>
            <a:ext cx="609600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pt-BR" sz="2400" cap="all" dirty="0">
                <a:solidFill>
                  <a:srgbClr val="B71E42"/>
                </a:solidFill>
              </a:rPr>
              <a:t>120º</a:t>
            </a:r>
          </a:p>
          <a:p>
            <a:pPr marL="285750" indent="-285750">
              <a:buFont typeface="Wingdings"/>
              <a:buChar char="§"/>
            </a:pPr>
            <a:endParaRPr lang="pt-BR" sz="2400" cap="all" dirty="0">
              <a:solidFill>
                <a:srgbClr val="B71E42"/>
              </a:solidFill>
            </a:endParaRPr>
          </a:p>
          <a:p>
            <a:pPr marL="285750" indent="-285750">
              <a:buFont typeface="Wingdings"/>
              <a:buChar char="§"/>
            </a:pPr>
            <a:r>
              <a:rPr lang="pt-BR" sz="2400" cap="all" dirty="0">
                <a:solidFill>
                  <a:srgbClr val="B71E42"/>
                </a:solidFill>
              </a:rPr>
              <a:t>60 Hz</a:t>
            </a:r>
          </a:p>
        </p:txBody>
      </p:sp>
    </p:spTree>
    <p:extLst>
      <p:ext uri="{BB962C8B-B14F-4D97-AF65-F5344CB8AC3E}">
        <p14:creationId xmlns:p14="http://schemas.microsoft.com/office/powerpoint/2010/main" val="9814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1432E-6243-4E02-BEB0-C67681AF3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56211"/>
            <a:ext cx="9603275" cy="697543"/>
          </a:xfrm>
        </p:spPr>
        <p:txBody>
          <a:bodyPr/>
          <a:lstStyle/>
          <a:p>
            <a:r>
              <a:rPr lang="pt-BR" dirty="0"/>
              <a:t>Emulador </a:t>
            </a:r>
            <a:r>
              <a:rPr lang="pt-BR" dirty="0" err="1"/>
              <a:t>rst</a:t>
            </a:r>
            <a:r>
              <a:rPr lang="pt-BR" dirty="0"/>
              <a:t> </a:t>
            </a:r>
          </a:p>
        </p:txBody>
      </p:sp>
      <p:pic>
        <p:nvPicPr>
          <p:cNvPr id="4" name="Imagem 4" descr="Uma imagem contendo objeto&#10;&#10;Descrição gerada com alta confiança">
            <a:extLst>
              <a:ext uri="{FF2B5EF4-FFF2-40B4-BE49-F238E27FC236}">
                <a16:creationId xmlns:a16="http://schemas.microsoft.com/office/drawing/2014/main" id="{044FB2F7-629C-4E2A-9DA3-7F00A9D19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0977" y="3969274"/>
            <a:ext cx="7332783" cy="18178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AF52108-16C7-4F46-8848-FA18EC4490CD}"/>
              </a:ext>
            </a:extLst>
          </p:cNvPr>
          <p:cNvSpPr txBox="1"/>
          <p:nvPr/>
        </p:nvSpPr>
        <p:spPr>
          <a:xfrm>
            <a:off x="3059723" y="2356338"/>
            <a:ext cx="6037385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buChar char="•"/>
            </a:pPr>
            <a:r>
              <a:rPr lang="pt-BR" sz="2400" cap="all">
                <a:solidFill>
                  <a:srgbClr val="B71E42"/>
                </a:solidFill>
                <a:cs typeface="Arial"/>
              </a:rPr>
              <a:t>  Dr = q1</a:t>
            </a:r>
          </a:p>
          <a:p>
            <a:pPr algn="ctr">
              <a:buChar char="•"/>
            </a:pPr>
            <a:r>
              <a:rPr lang="pt-BR" sz="2400" cap="all">
                <a:solidFill>
                  <a:srgbClr val="B71E42"/>
                </a:solidFill>
                <a:cs typeface="Arial"/>
              </a:rPr>
              <a:t>  Ds =</a:t>
            </a:r>
            <a:r>
              <a:rPr lang="pt-BR" sz="2400" cap="all">
                <a:solidFill>
                  <a:srgbClr val="B71E42"/>
                </a:solidFill>
                <a:latin typeface="Gill Sans MT"/>
                <a:cs typeface="Arial"/>
              </a:rPr>
              <a:t> ~(qo)</a:t>
            </a:r>
          </a:p>
          <a:p>
            <a:pPr algn="ctr">
              <a:buChar char="•"/>
            </a:pPr>
            <a:r>
              <a:rPr lang="pt-BR" sz="2400" cap="all">
                <a:solidFill>
                  <a:srgbClr val="B71E42"/>
                </a:solidFill>
                <a:latin typeface="Gill Sans MT"/>
                <a:cs typeface="Arial"/>
              </a:rPr>
              <a:t>  Dt = q2</a:t>
            </a:r>
            <a:endParaRPr lang="pt-BR" cap="all" dirty="0">
              <a:solidFill>
                <a:srgbClr val="B71E42"/>
              </a:solidFill>
              <a:latin typeface="Gill Sans MT"/>
              <a:cs typeface="Arial"/>
            </a:endParaRPr>
          </a:p>
          <a:p>
            <a:pPr>
              <a:buChar char="•"/>
            </a:pPr>
            <a:endParaRPr lang="pt-BR" dirty="0">
              <a:latin typeface="Arial"/>
              <a:cs typeface="Arial"/>
            </a:endParaRPr>
          </a:p>
          <a:p>
            <a:endParaRPr lang="pt-BR" cap="all" dirty="0">
              <a:solidFill>
                <a:srgbClr val="B71E42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8315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03103"/>
            <a:ext cx="9603275" cy="650651"/>
          </a:xfrm>
        </p:spPr>
        <p:txBody>
          <a:bodyPr/>
          <a:lstStyle/>
          <a:p>
            <a:r>
              <a:rPr lang="en-US" dirty="0" err="1"/>
              <a:t>Emulador</a:t>
            </a:r>
            <a:r>
              <a:rPr lang="en-US" dirty="0"/>
              <a:t> </a:t>
            </a:r>
            <a:r>
              <a:rPr lang="en-US" dirty="0" err="1"/>
              <a:t>rst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B31F91E-45F5-4B1B-8C39-662FE99E9A3C}"/>
              </a:ext>
            </a:extLst>
          </p:cNvPr>
          <p:cNvSpPr txBox="1"/>
          <p:nvPr/>
        </p:nvSpPr>
        <p:spPr>
          <a:xfrm>
            <a:off x="5427785" y="2555631"/>
            <a:ext cx="60960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endParaRPr lang="pt-BR" sz="2400" cap="all" dirty="0">
              <a:solidFill>
                <a:srgbClr val="B71E42"/>
              </a:solidFill>
            </a:endParaRPr>
          </a:p>
        </p:txBody>
      </p:sp>
      <p:pic>
        <p:nvPicPr>
          <p:cNvPr id="7" name="Imagem 7" descr="Uma imagem contendo branco&#10;&#10;Descrição gerada com alta confiança">
            <a:extLst>
              <a:ext uri="{FF2B5EF4-FFF2-40B4-BE49-F238E27FC236}">
                <a16:creationId xmlns:a16="http://schemas.microsoft.com/office/drawing/2014/main" id="{D6AE2234-14CF-40DC-8A61-30D7DB0DD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128" y="3017870"/>
            <a:ext cx="9594606" cy="26889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0626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03103"/>
            <a:ext cx="9603275" cy="650651"/>
          </a:xfrm>
        </p:spPr>
        <p:txBody>
          <a:bodyPr/>
          <a:lstStyle/>
          <a:p>
            <a:r>
              <a:rPr lang="en-US" dirty="0" err="1"/>
              <a:t>Emulador</a:t>
            </a:r>
            <a:r>
              <a:rPr lang="en-US" dirty="0"/>
              <a:t> </a:t>
            </a:r>
            <a:r>
              <a:rPr lang="en-US" dirty="0" err="1"/>
              <a:t>rst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B31F91E-45F5-4B1B-8C39-662FE99E9A3C}"/>
              </a:ext>
            </a:extLst>
          </p:cNvPr>
          <p:cNvSpPr txBox="1"/>
          <p:nvPr/>
        </p:nvSpPr>
        <p:spPr>
          <a:xfrm>
            <a:off x="5427785" y="2555631"/>
            <a:ext cx="60960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endParaRPr lang="pt-BR" sz="2400" cap="all" dirty="0">
              <a:solidFill>
                <a:srgbClr val="B71E42"/>
              </a:solidFill>
            </a:endParaRPr>
          </a:p>
        </p:txBody>
      </p:sp>
      <p:pic>
        <p:nvPicPr>
          <p:cNvPr id="5" name="Imagem 7" descr="Uma imagem contendo mapa&#10;&#10;Descrição gerada com alta confiança">
            <a:extLst>
              <a:ext uri="{FF2B5EF4-FFF2-40B4-BE49-F238E27FC236}">
                <a16:creationId xmlns:a16="http://schemas.microsoft.com/office/drawing/2014/main" id="{A25F4631-32FF-4213-8250-DF90A24B9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101" y="2414866"/>
            <a:ext cx="8965954" cy="3965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4502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03103"/>
            <a:ext cx="9603275" cy="650651"/>
          </a:xfrm>
        </p:spPr>
        <p:txBody>
          <a:bodyPr/>
          <a:lstStyle/>
          <a:p>
            <a:r>
              <a:rPr lang="en-US" dirty="0" err="1"/>
              <a:t>Emulador</a:t>
            </a:r>
            <a:r>
              <a:rPr lang="en-US" dirty="0"/>
              <a:t> </a:t>
            </a:r>
            <a:r>
              <a:rPr lang="en-US" dirty="0" err="1"/>
              <a:t>rst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B31F91E-45F5-4B1B-8C39-662FE99E9A3C}"/>
              </a:ext>
            </a:extLst>
          </p:cNvPr>
          <p:cNvSpPr txBox="1"/>
          <p:nvPr/>
        </p:nvSpPr>
        <p:spPr>
          <a:xfrm>
            <a:off x="5427785" y="2555631"/>
            <a:ext cx="60960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endParaRPr lang="pt-BR" sz="2400" cap="all" dirty="0">
              <a:solidFill>
                <a:srgbClr val="B71E42"/>
              </a:solidFill>
            </a:endParaRPr>
          </a:p>
        </p:txBody>
      </p:sp>
      <p:pic>
        <p:nvPicPr>
          <p:cNvPr id="7" name="Imagem 7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F4F7C0AE-EDA7-44F6-AD05-0184CEEEC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379" y="3509141"/>
            <a:ext cx="10830657" cy="22691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9E65B22-F513-45A1-85D6-575C79FB870F}"/>
              </a:ext>
            </a:extLst>
          </p:cNvPr>
          <p:cNvSpPr txBox="1"/>
          <p:nvPr/>
        </p:nvSpPr>
        <p:spPr>
          <a:xfrm>
            <a:off x="4103077" y="2590800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cap="all" dirty="0">
                <a:solidFill>
                  <a:srgbClr val="B71E42"/>
                </a:solidFill>
              </a:rPr>
              <a:t>Agora com saídas a  </a:t>
            </a:r>
            <a:r>
              <a:rPr lang="pt-BR" cap="all">
                <a:solidFill>
                  <a:srgbClr val="B71E42"/>
                </a:solidFill>
              </a:rPr>
              <a:t>60 hz</a:t>
            </a:r>
          </a:p>
        </p:txBody>
      </p:sp>
    </p:spTree>
    <p:extLst>
      <p:ext uri="{BB962C8B-B14F-4D97-AF65-F5344CB8AC3E}">
        <p14:creationId xmlns:p14="http://schemas.microsoft.com/office/powerpoint/2010/main" val="3337183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B2A20-CD4E-49C1-ACB3-6F0FE489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91380"/>
            <a:ext cx="9603275" cy="662374"/>
          </a:xfrm>
        </p:spPr>
        <p:txBody>
          <a:bodyPr/>
          <a:lstStyle/>
          <a:p>
            <a:r>
              <a:rPr lang="pt-BR" dirty="0"/>
              <a:t>Medidor de período</a:t>
            </a:r>
          </a:p>
        </p:txBody>
      </p:sp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015D9407-B539-4DC9-A39E-12AFDECA4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895" y="3175767"/>
            <a:ext cx="9863503" cy="21856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A4664301-6B84-4586-8DE6-4FA25DB3DAF3}"/>
              </a:ext>
            </a:extLst>
          </p:cNvPr>
          <p:cNvSpPr/>
          <p:nvPr/>
        </p:nvSpPr>
        <p:spPr>
          <a:xfrm>
            <a:off x="2497016" y="3962400"/>
            <a:ext cx="1324708" cy="128953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7BBD709-EBD2-4D51-82FB-909B0F10B444}"/>
              </a:ext>
            </a:extLst>
          </p:cNvPr>
          <p:cNvSpPr txBox="1"/>
          <p:nvPr/>
        </p:nvSpPr>
        <p:spPr>
          <a:xfrm>
            <a:off x="3751384" y="4876800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cap="all" dirty="0">
                <a:solidFill>
                  <a:srgbClr val="FF0000"/>
                </a:solidFill>
              </a:rPr>
              <a:t>Unidade x2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89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A2A36-89EA-4556-BA0D-45E5AFA7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91380"/>
            <a:ext cx="9603275" cy="662374"/>
          </a:xfrm>
        </p:spPr>
        <p:txBody>
          <a:bodyPr/>
          <a:lstStyle/>
          <a:p>
            <a:r>
              <a:rPr lang="pt-BR" dirty="0"/>
              <a:t>Unidade x2</a:t>
            </a:r>
          </a:p>
        </p:txBody>
      </p:sp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5AC48DFC-FE4E-4A36-9C6B-BEBC5A910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960" y="3281641"/>
            <a:ext cx="8125557" cy="20793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2460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6DE96-AEC0-44DA-A14A-FBE03EC0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03103"/>
            <a:ext cx="9603275" cy="650651"/>
          </a:xfrm>
        </p:spPr>
        <p:txBody>
          <a:bodyPr/>
          <a:lstStyle/>
          <a:p>
            <a:r>
              <a:rPr lang="pt-BR" dirty="0"/>
              <a:t>Gerador </a:t>
            </a:r>
            <a:r>
              <a:rPr lang="pt-BR" dirty="0" err="1"/>
              <a:t>rst</a:t>
            </a:r>
          </a:p>
        </p:txBody>
      </p:sp>
      <p:pic>
        <p:nvPicPr>
          <p:cNvPr id="4" name="Imagem 4" descr="Uma imagem contendo texto&#10;&#10;Descrição gerada com alta confiança">
            <a:extLst>
              <a:ext uri="{FF2B5EF4-FFF2-40B4-BE49-F238E27FC236}">
                <a16:creationId xmlns:a16="http://schemas.microsoft.com/office/drawing/2014/main" id="{65406D85-6473-4CFA-BAA8-F64F7B345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108" y="2624416"/>
            <a:ext cx="8874369" cy="29131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06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6DE96-AEC0-44DA-A14A-FBE03EC0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03103"/>
            <a:ext cx="9603275" cy="650651"/>
          </a:xfrm>
        </p:spPr>
        <p:txBody>
          <a:bodyPr/>
          <a:lstStyle/>
          <a:p>
            <a:r>
              <a:rPr lang="pt-BR" dirty="0"/>
              <a:t>Gerador </a:t>
            </a:r>
            <a:r>
              <a:rPr lang="pt-BR" dirty="0" err="1"/>
              <a:t>rst</a:t>
            </a:r>
          </a:p>
        </p:txBody>
      </p:sp>
      <p:pic>
        <p:nvPicPr>
          <p:cNvPr id="6" name="Imagem 6" descr="Uma imagem contendo interior, parede&#10;&#10;Descrição gerada com alta confiança">
            <a:extLst>
              <a:ext uri="{FF2B5EF4-FFF2-40B4-BE49-F238E27FC236}">
                <a16:creationId xmlns:a16="http://schemas.microsoft.com/office/drawing/2014/main" id="{247244FD-C3D1-4FA2-825A-2F42AAA37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787" y="2553711"/>
            <a:ext cx="8925657" cy="37579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63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Sistemas </a:t>
            </a:r>
            <a:r>
              <a:rPr lang="en-US" sz="4400" dirty="0" err="1"/>
              <a:t>elétricos</a:t>
            </a:r>
            <a:r>
              <a:rPr lang="en-US" sz="4400" dirty="0"/>
              <a:t> </a:t>
            </a:r>
            <a:r>
              <a:rPr lang="en-US" sz="4400" dirty="0" err="1"/>
              <a:t>polifásicos</a:t>
            </a:r>
            <a:endParaRPr lang="pt-BR" sz="4400" dirty="0" err="1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91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F94E1-96B0-4380-8583-674B8F9D6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91380"/>
            <a:ext cx="9603275" cy="662374"/>
          </a:xfrm>
        </p:spPr>
        <p:txBody>
          <a:bodyPr/>
          <a:lstStyle/>
          <a:p>
            <a:r>
              <a:rPr lang="pt-BR" dirty="0"/>
              <a:t>Comparador de fase</a:t>
            </a:r>
          </a:p>
        </p:txBody>
      </p:sp>
      <p:pic>
        <p:nvPicPr>
          <p:cNvPr id="4" name="Imagem 4" descr="Uma imagem contendo jogo esportivo&#10;&#10;Descrição gerada com muito alta confiança">
            <a:extLst>
              <a:ext uri="{FF2B5EF4-FFF2-40B4-BE49-F238E27FC236}">
                <a16:creationId xmlns:a16="http://schemas.microsoft.com/office/drawing/2014/main" id="{C2C72B78-71CC-4E83-B347-5FEBE8FEB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818" y="3031426"/>
            <a:ext cx="8445011" cy="20757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1240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F94E1-96B0-4380-8583-674B8F9D6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91380"/>
            <a:ext cx="9603275" cy="662374"/>
          </a:xfrm>
        </p:spPr>
        <p:txBody>
          <a:bodyPr/>
          <a:lstStyle/>
          <a:p>
            <a:r>
              <a:rPr lang="pt-BR" dirty="0"/>
              <a:t>Comparador de fase</a:t>
            </a:r>
          </a:p>
        </p:txBody>
      </p:sp>
      <p:pic>
        <p:nvPicPr>
          <p:cNvPr id="6" name="Imagem 6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EB31B6C5-95B3-40BC-A7F3-DDF726C8F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689" y="2086070"/>
            <a:ext cx="8905333" cy="45760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2605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F94E1-96B0-4380-8583-674B8F9D6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1133135"/>
            <a:ext cx="9617358" cy="731059"/>
          </a:xfrm>
        </p:spPr>
        <p:txBody>
          <a:bodyPr/>
          <a:lstStyle/>
          <a:p>
            <a:r>
              <a:rPr lang="pt-BR" dirty="0"/>
              <a:t>timeout</a:t>
            </a:r>
          </a:p>
        </p:txBody>
      </p:sp>
      <p:pic>
        <p:nvPicPr>
          <p:cNvPr id="5" name="Imagem 6">
            <a:extLst>
              <a:ext uri="{FF2B5EF4-FFF2-40B4-BE49-F238E27FC236}">
                <a16:creationId xmlns:a16="http://schemas.microsoft.com/office/drawing/2014/main" id="{B17FDB39-2F7D-48B3-939B-D58C0F5633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22816" y="2934922"/>
            <a:ext cx="4094284" cy="1296132"/>
          </a:xfrm>
          <a:prstGeom prst="rect">
            <a:avLst/>
          </a:prstGeom>
        </p:spPr>
      </p:pic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E751683E-5835-49D0-8EC3-FE610AC11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0325" y="2369035"/>
            <a:ext cx="4645152" cy="34415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>
              <a:buFont typeface="Wingdings" panose="020B0604020202020204" pitchFamily="34" charset="0"/>
              <a:buChar char="§"/>
            </a:pPr>
            <a:r>
              <a:rPr lang="pt-BR" dirty="0" err="1"/>
              <a:t>Clock</a:t>
            </a:r>
            <a:r>
              <a:rPr lang="pt-BR" dirty="0"/>
              <a:t> = 25175 MHz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pt-BR" dirty="0"/>
              <a:t>Frequência = 60Hz ~ 70 Hz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pt-BR" dirty="0" err="1"/>
              <a:t>TimeOut</a:t>
            </a:r>
            <a:r>
              <a:rPr lang="pt-BR" dirty="0"/>
              <a:t> </a:t>
            </a:r>
            <a:r>
              <a:rPr lang="pt-BR" b="1" dirty="0"/>
              <a:t>≅</a:t>
            </a:r>
            <a:r>
              <a:rPr lang="pt-BR" dirty="0"/>
              <a:t> 856s </a:t>
            </a:r>
          </a:p>
          <a:p>
            <a:pPr marL="457200" lvl="1" indent="0">
              <a:buNone/>
            </a:pPr>
            <a:r>
              <a:rPr lang="pt-BR" dirty="0"/>
              <a:t>             </a:t>
            </a:r>
            <a:r>
              <a:rPr lang="pt-BR" sz="2400" dirty="0"/>
              <a:t>=</a:t>
            </a:r>
            <a:r>
              <a:rPr lang="pt-BR" dirty="0"/>
              <a:t> 14 minutos e 16 segundos</a:t>
            </a:r>
          </a:p>
        </p:txBody>
      </p:sp>
    </p:spTree>
    <p:extLst>
      <p:ext uri="{BB962C8B-B14F-4D97-AF65-F5344CB8AC3E}">
        <p14:creationId xmlns:p14="http://schemas.microsoft.com/office/powerpoint/2010/main" val="1276433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F94E1-96B0-4380-8583-674B8F9D6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03103"/>
            <a:ext cx="9603275" cy="650651"/>
          </a:xfrm>
        </p:spPr>
        <p:txBody>
          <a:bodyPr/>
          <a:lstStyle/>
          <a:p>
            <a:r>
              <a:rPr lang="pt-BR" dirty="0"/>
              <a:t>timeout</a:t>
            </a:r>
          </a:p>
        </p:txBody>
      </p:sp>
      <p:pic>
        <p:nvPicPr>
          <p:cNvPr id="6" name="Imagem 6" descr="Uma imagem contendo mapa, texto&#10;&#10;Descrição gerada com muito alta confiança">
            <a:extLst>
              <a:ext uri="{FF2B5EF4-FFF2-40B4-BE49-F238E27FC236}">
                <a16:creationId xmlns:a16="http://schemas.microsoft.com/office/drawing/2014/main" id="{7FDC6BFD-6DF1-4F57-94C3-F9DC7EF82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3581" y="2121241"/>
            <a:ext cx="3489025" cy="46463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4976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86133-02B1-4506-AFB6-0110CF2F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26549"/>
            <a:ext cx="9603275" cy="627205"/>
          </a:xfrm>
        </p:spPr>
        <p:txBody>
          <a:bodyPr/>
          <a:lstStyle/>
          <a:p>
            <a:r>
              <a:rPr lang="pt-BR" dirty="0"/>
              <a:t>Circuito apresentador do timeout</a:t>
            </a:r>
          </a:p>
        </p:txBody>
      </p:sp>
      <p:pic>
        <p:nvPicPr>
          <p:cNvPr id="4" name="Imagem 4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293627D8-DF6E-4689-B05B-CEC41D7C1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6584" y="2027455"/>
            <a:ext cx="6934713" cy="47401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8947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86133-02B1-4506-AFB6-0110CF2F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26549"/>
            <a:ext cx="9603275" cy="627205"/>
          </a:xfrm>
        </p:spPr>
        <p:txBody>
          <a:bodyPr/>
          <a:lstStyle/>
          <a:p>
            <a:r>
              <a:rPr lang="pt-BR" dirty="0"/>
              <a:t>Diagrama de estado do display do Timeout</a:t>
            </a:r>
          </a:p>
        </p:txBody>
      </p:sp>
      <p:pic>
        <p:nvPicPr>
          <p:cNvPr id="6" name="Imagem 6" descr="Uma imagem contendo jogo esportivo&#10;&#10;Descrição gerada com muito alta confiança">
            <a:extLst>
              <a:ext uri="{FF2B5EF4-FFF2-40B4-BE49-F238E27FC236}">
                <a16:creationId xmlns:a16="http://schemas.microsoft.com/office/drawing/2014/main" id="{DFDCC815-C556-433F-A77E-6D4A4DAA9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193" y="2619654"/>
            <a:ext cx="4062045" cy="2910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2436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C9280-C51B-41AE-A8BC-10293ADA7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91380"/>
            <a:ext cx="9603275" cy="662374"/>
          </a:xfrm>
        </p:spPr>
        <p:txBody>
          <a:bodyPr/>
          <a:lstStyle/>
          <a:p>
            <a:r>
              <a:rPr lang="pt-BR" dirty="0"/>
              <a:t>Fenômeno de </a:t>
            </a:r>
            <a:r>
              <a:rPr lang="pt-BR" dirty="0" err="1"/>
              <a:t>bouncing</a:t>
            </a:r>
          </a:p>
        </p:txBody>
      </p:sp>
      <p:pic>
        <p:nvPicPr>
          <p:cNvPr id="4" name="Imagem 4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FAFE5D4F-37E4-428A-9E04-1E1F01EEC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6414" y="2672773"/>
            <a:ext cx="5833696" cy="2324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5176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2E1C9-23D7-466F-9D1F-7C0ED951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14826"/>
            <a:ext cx="9603275" cy="638928"/>
          </a:xfrm>
        </p:spPr>
        <p:txBody>
          <a:bodyPr/>
          <a:lstStyle/>
          <a:p>
            <a:r>
              <a:rPr lang="pt-BR" dirty="0"/>
              <a:t>Unidade </a:t>
            </a:r>
            <a:r>
              <a:rPr lang="pt-BR" dirty="0" err="1"/>
              <a:t>anti</a:t>
            </a:r>
            <a:r>
              <a:rPr lang="pt-BR" dirty="0"/>
              <a:t> </a:t>
            </a:r>
            <a:r>
              <a:rPr lang="pt-BR" dirty="0" err="1"/>
              <a:t>bouncing</a:t>
            </a:r>
          </a:p>
        </p:txBody>
      </p:sp>
      <p:pic>
        <p:nvPicPr>
          <p:cNvPr id="4" name="Imagem 4" descr="Uma imagem contendo jogo esportivo, esporte&#10;&#10;Descrição gerada com muito alta confiança">
            <a:extLst>
              <a:ext uri="{FF2B5EF4-FFF2-40B4-BE49-F238E27FC236}">
                <a16:creationId xmlns:a16="http://schemas.microsoft.com/office/drawing/2014/main" id="{DF0B1073-C18F-4301-A014-9E52D48FE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121" y="2603535"/>
            <a:ext cx="7510095" cy="36231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2195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2E1C9-23D7-466F-9D1F-7C0ED951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14826"/>
            <a:ext cx="9603275" cy="638928"/>
          </a:xfrm>
        </p:spPr>
        <p:txBody>
          <a:bodyPr/>
          <a:lstStyle/>
          <a:p>
            <a:r>
              <a:rPr lang="pt-BR" dirty="0"/>
              <a:t>Unidade </a:t>
            </a:r>
            <a:r>
              <a:rPr lang="pt-BR" dirty="0" err="1"/>
              <a:t>anti</a:t>
            </a:r>
            <a:r>
              <a:rPr lang="pt-BR" dirty="0"/>
              <a:t> </a:t>
            </a:r>
            <a:r>
              <a:rPr lang="pt-BR" dirty="0" err="1"/>
              <a:t>bouncing</a:t>
            </a:r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E17CCBA6-3996-4635-A4A4-71446DFFC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156" y="2191579"/>
            <a:ext cx="7200551" cy="44587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5015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188AD-46BE-4022-93B2-D683783A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 e discussão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784689-C09D-4FD0-9C94-637DEB3BE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826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38272"/>
            <a:ext cx="9603275" cy="615482"/>
          </a:xfrm>
        </p:spPr>
        <p:txBody>
          <a:bodyPr/>
          <a:lstStyle/>
          <a:p>
            <a:r>
              <a:rPr lang="en-US" dirty="0"/>
              <a:t>Sistemas </a:t>
            </a:r>
            <a:r>
              <a:rPr lang="en-US" dirty="0" err="1"/>
              <a:t>bifásicos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0C03EC94-1A3C-4B1D-9526-F838AF141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723" y="2121808"/>
            <a:ext cx="5826369" cy="43611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2473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FB9A6-9AD7-4C88-B0E0-B73FA0EE2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38272"/>
            <a:ext cx="9603275" cy="615482"/>
          </a:xfrm>
        </p:spPr>
        <p:txBody>
          <a:bodyPr/>
          <a:lstStyle/>
          <a:p>
            <a:r>
              <a:rPr lang="pt-BR" dirty="0"/>
              <a:t>Simulação funcional do emulador RST 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54359694-4AA9-4DB4-ABE2-95AB6B5A5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3207698"/>
            <a:ext cx="9603275" cy="12425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9247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FB9A6-9AD7-4C88-B0E0-B73FA0EE2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38272"/>
            <a:ext cx="9603275" cy="615482"/>
          </a:xfrm>
        </p:spPr>
        <p:txBody>
          <a:bodyPr>
            <a:normAutofit fontScale="90000"/>
          </a:bodyPr>
          <a:lstStyle/>
          <a:p>
            <a:r>
              <a:rPr lang="pt-BR" dirty="0"/>
              <a:t>Circuito de testes do Gerador e </a:t>
            </a:r>
            <a:r>
              <a:rPr lang="pt-BR" dirty="0" err="1"/>
              <a:t>Anti</a:t>
            </a:r>
            <a:r>
              <a:rPr lang="pt-BR" dirty="0"/>
              <a:t> </a:t>
            </a:r>
            <a:r>
              <a:rPr lang="pt-BR" dirty="0" err="1"/>
              <a:t>bouncing</a:t>
            </a:r>
          </a:p>
        </p:txBody>
      </p:sp>
      <p:pic>
        <p:nvPicPr>
          <p:cNvPr id="7" name="Imagem 7" descr="Uma imagem contendo mapa&#10;&#10;Descrição gerada com alta confiança">
            <a:extLst>
              <a:ext uri="{FF2B5EF4-FFF2-40B4-BE49-F238E27FC236}">
                <a16:creationId xmlns:a16="http://schemas.microsoft.com/office/drawing/2014/main" id="{22BBD341-C417-4F7B-BF66-FD843CCFC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2351" y="2144686"/>
            <a:ext cx="8290715" cy="45643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2844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FB9A6-9AD7-4C88-B0E0-B73FA0EE2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103" y="1308610"/>
            <a:ext cx="10646627" cy="545144"/>
          </a:xfrm>
        </p:spPr>
        <p:txBody>
          <a:bodyPr>
            <a:normAutofit fontScale="90000"/>
          </a:bodyPr>
          <a:lstStyle/>
          <a:p>
            <a:r>
              <a:rPr lang="pt-BR" dirty="0"/>
              <a:t> Simulação funcional do Gerador e </a:t>
            </a:r>
            <a:r>
              <a:rPr lang="pt-BR" dirty="0" err="1"/>
              <a:t>Anti</a:t>
            </a:r>
            <a:r>
              <a:rPr lang="pt-BR" dirty="0"/>
              <a:t> </a:t>
            </a:r>
            <a:r>
              <a:rPr lang="pt-BR" dirty="0" err="1"/>
              <a:t>bouncing</a:t>
            </a:r>
          </a:p>
        </p:txBody>
      </p:sp>
      <p:pic>
        <p:nvPicPr>
          <p:cNvPr id="6" name="Imagem 6" descr="Uma imagem contendo shoji&#10;&#10;Descrição gerada com alta confiança">
            <a:extLst>
              <a:ext uri="{FF2B5EF4-FFF2-40B4-BE49-F238E27FC236}">
                <a16:creationId xmlns:a16="http://schemas.microsoft.com/office/drawing/2014/main" id="{8F5E7C95-CBF8-4F9D-9A8A-4C05C482A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512" y="2622217"/>
            <a:ext cx="10750794" cy="24838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7297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FB9A6-9AD7-4C88-B0E0-B73FA0EE2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103" y="1308610"/>
            <a:ext cx="10646627" cy="545144"/>
          </a:xfrm>
        </p:spPr>
        <p:txBody>
          <a:bodyPr>
            <a:normAutofit fontScale="90000"/>
          </a:bodyPr>
          <a:lstStyle/>
          <a:p>
            <a:r>
              <a:rPr lang="pt-BR" dirty="0"/>
              <a:t> Simulação funcional do Gerador e </a:t>
            </a:r>
            <a:r>
              <a:rPr lang="pt-BR" dirty="0" err="1"/>
              <a:t>Anti</a:t>
            </a:r>
            <a:r>
              <a:rPr lang="pt-BR" dirty="0"/>
              <a:t> </a:t>
            </a:r>
            <a:r>
              <a:rPr lang="pt-BR" dirty="0" err="1"/>
              <a:t>bouncing</a:t>
            </a:r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D4A309AE-8512-4A5E-B2D4-FDF37327E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862" y="2556274"/>
            <a:ext cx="10999909" cy="26157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28614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FB9A6-9AD7-4C88-B0E0-B73FA0EE2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103" y="1308610"/>
            <a:ext cx="10646627" cy="545144"/>
          </a:xfrm>
        </p:spPr>
        <p:txBody>
          <a:bodyPr>
            <a:normAutofit fontScale="90000"/>
          </a:bodyPr>
          <a:lstStyle/>
          <a:p>
            <a:r>
              <a:rPr lang="pt-BR" dirty="0"/>
              <a:t> Simulação funcional do Gerador e </a:t>
            </a:r>
            <a:r>
              <a:rPr lang="pt-BR" dirty="0" err="1"/>
              <a:t>Anti</a:t>
            </a:r>
            <a:r>
              <a:rPr lang="pt-BR" dirty="0"/>
              <a:t> </a:t>
            </a:r>
            <a:r>
              <a:rPr lang="pt-BR" dirty="0" err="1"/>
              <a:t>bouncing</a:t>
            </a:r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2590AF6F-7960-48CD-8B03-F68069142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670" y="2500224"/>
            <a:ext cx="10829924" cy="25167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4482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F1E4F-6A68-4DAD-846E-EB2709BD4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conclusão</a:t>
            </a:r>
            <a:endParaRPr lang="pt-BR" dirty="0" err="1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824F94-5B8C-4A8F-B1F1-B37D15AFA7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47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49995"/>
            <a:ext cx="9603275" cy="603759"/>
          </a:xfrm>
        </p:spPr>
        <p:txBody>
          <a:bodyPr/>
          <a:lstStyle/>
          <a:p>
            <a:r>
              <a:rPr lang="en-US" dirty="0"/>
              <a:t>SISTEMAS </a:t>
            </a:r>
            <a:r>
              <a:rPr lang="en-US" dirty="0" err="1"/>
              <a:t>trifásicos</a:t>
            </a:r>
            <a:endParaRPr lang="pt-BR" dirty="0" err="1"/>
          </a:p>
        </p:txBody>
      </p:sp>
      <p:pic>
        <p:nvPicPr>
          <p:cNvPr id="4" name="Imagem 4" descr="Uma imagem contendo texto&#10;&#10;Descrição gerada com alta confiança">
            <a:extLst>
              <a:ext uri="{FF2B5EF4-FFF2-40B4-BE49-F238E27FC236}">
                <a16:creationId xmlns:a16="http://schemas.microsoft.com/office/drawing/2014/main" id="{C5A380BA-A849-4A21-A4B2-792687C03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831" y="2099656"/>
            <a:ext cx="5802922" cy="4405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022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451330"/>
            <a:ext cx="8631431" cy="2181027"/>
          </a:xfrm>
        </p:spPr>
        <p:txBody>
          <a:bodyPr/>
          <a:lstStyle/>
          <a:p>
            <a:pPr algn="ctr"/>
            <a:r>
              <a:rPr lang="en-US" dirty="0" err="1"/>
              <a:t>Materiais</a:t>
            </a:r>
            <a:r>
              <a:rPr lang="en-US" dirty="0"/>
              <a:t> e </a:t>
            </a:r>
            <a:r>
              <a:rPr lang="en-US" dirty="0" err="1"/>
              <a:t>metodologia</a:t>
            </a:r>
            <a:endParaRPr lang="pt-BR" dirty="0" err="1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5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191380"/>
            <a:ext cx="9603275" cy="662374"/>
          </a:xfrm>
        </p:spPr>
        <p:txBody>
          <a:bodyPr/>
          <a:lstStyle/>
          <a:p>
            <a:r>
              <a:rPr lang="en-US" dirty="0"/>
              <a:t>Quartus ii </a:t>
            </a:r>
            <a:r>
              <a:rPr lang="en-US" dirty="0" err="1"/>
              <a:t>versão</a:t>
            </a:r>
            <a:r>
              <a:rPr lang="en-US" dirty="0"/>
              <a:t> 9.0</a:t>
            </a:r>
          </a:p>
        </p:txBody>
      </p:sp>
      <p:pic>
        <p:nvPicPr>
          <p:cNvPr id="4" name="Imagem 4" descr="Janela principal do Quartus II versão 9.0&#10;">
            <a:extLst>
              <a:ext uri="{FF2B5EF4-FFF2-40B4-BE49-F238E27FC236}">
                <a16:creationId xmlns:a16="http://schemas.microsoft.com/office/drawing/2014/main" id="{8644CA1D-D847-46E4-8EB5-2A0D60C53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083" y="2132962"/>
            <a:ext cx="5989315" cy="45174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8296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191380"/>
            <a:ext cx="9603275" cy="662374"/>
          </a:xfrm>
        </p:spPr>
        <p:txBody>
          <a:bodyPr/>
          <a:lstStyle/>
          <a:p>
            <a:r>
              <a:rPr lang="en-US" dirty="0"/>
              <a:t>UP </a:t>
            </a:r>
            <a:r>
              <a:rPr lang="en-US" dirty="0" err="1"/>
              <a:t>Educacional</a:t>
            </a:r>
            <a:r>
              <a:rPr lang="en-US" dirty="0"/>
              <a:t> board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A06DFFA9-C091-4D3D-A569-BBA35640C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566" y="2332255"/>
            <a:ext cx="7658286" cy="41188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9925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1073793"/>
            <a:ext cx="9595938" cy="786689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efeito</a:t>
            </a:r>
            <a:r>
              <a:rPr lang="en-US" dirty="0"/>
              <a:t> de bouncing</a:t>
            </a:r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2B26F8AE-2716-4499-BA7E-A6F740B50A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entrada</a:t>
            </a:r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04E848B-CBE4-4113-9D68-57EA9417EB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76754" y="3551955"/>
            <a:ext cx="4164379" cy="10719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387247A0-65C3-4552-A374-4346795DC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BR" dirty="0"/>
              <a:t>saída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76338538-2B6C-4B9D-861A-1E50BB11613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6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168DEADF-C274-4005-920A-7828A760E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876" y="3552709"/>
            <a:ext cx="3974124" cy="10655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081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156211"/>
            <a:ext cx="9603275" cy="697543"/>
          </a:xfrm>
        </p:spPr>
        <p:txBody>
          <a:bodyPr/>
          <a:lstStyle/>
          <a:p>
            <a:r>
              <a:rPr lang="en-US" dirty="0" err="1"/>
              <a:t>Período</a:t>
            </a:r>
            <a:r>
              <a:rPr lang="en-US" dirty="0"/>
              <a:t> de timeout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3BC59B17-454F-4FE1-9AEA-0BAE233E4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2640" y="2315951"/>
            <a:ext cx="5890846" cy="40459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00183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Gallery</vt:lpstr>
      <vt:lpstr>IDENTIFICADOR DE SINAIS TRIFÁSICOS</vt:lpstr>
      <vt:lpstr>Sistemas elétricos polifásicos</vt:lpstr>
      <vt:lpstr>Sistemas bifásicos</vt:lpstr>
      <vt:lpstr>SISTEMAS trifásicos</vt:lpstr>
      <vt:lpstr>Materiais e metodologia</vt:lpstr>
      <vt:lpstr>Quartus ii versão 9.0</vt:lpstr>
      <vt:lpstr>UP Educacional board</vt:lpstr>
      <vt:lpstr>O efeito de bouncing</vt:lpstr>
      <vt:lpstr>Período de timeout</vt:lpstr>
      <vt:lpstr>Discussão e atividades</vt:lpstr>
      <vt:lpstr>Emulador rst</vt:lpstr>
      <vt:lpstr>Emulador rst </vt:lpstr>
      <vt:lpstr>Emulador rst</vt:lpstr>
      <vt:lpstr>Emulador rst</vt:lpstr>
      <vt:lpstr>Emulador rst</vt:lpstr>
      <vt:lpstr>Medidor de período</vt:lpstr>
      <vt:lpstr>Unidade x2</vt:lpstr>
      <vt:lpstr>Gerador rst</vt:lpstr>
      <vt:lpstr>Gerador rst</vt:lpstr>
      <vt:lpstr>Comparador de fase</vt:lpstr>
      <vt:lpstr>Comparador de fase</vt:lpstr>
      <vt:lpstr>timeout</vt:lpstr>
      <vt:lpstr>timeout</vt:lpstr>
      <vt:lpstr>Circuito apresentador do timeout</vt:lpstr>
      <vt:lpstr>Diagrama de estado do display do Timeout</vt:lpstr>
      <vt:lpstr>Fenômeno de bouncing</vt:lpstr>
      <vt:lpstr>Unidade anti bouncing</vt:lpstr>
      <vt:lpstr>Unidade anti bouncing</vt:lpstr>
      <vt:lpstr>Resultados e discussão</vt:lpstr>
      <vt:lpstr>Simulação funcional do emulador RST </vt:lpstr>
      <vt:lpstr>Circuito de testes do Gerador e Anti bouncing</vt:lpstr>
      <vt:lpstr> Simulação funcional do Gerador e Anti bouncing</vt:lpstr>
      <vt:lpstr> Simulação funcional do Gerador e Anti bouncing</vt:lpstr>
      <vt:lpstr> Simulação funcional do Gerador e Anti bouncing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237</cp:revision>
  <dcterms:created xsi:type="dcterms:W3CDTF">2016-01-13T19:04:32Z</dcterms:created>
  <dcterms:modified xsi:type="dcterms:W3CDTF">2018-11-26T05:05:10Z</dcterms:modified>
</cp:coreProperties>
</file>