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Results Checker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Check your results instantly! Fast, reliable, and secure!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About 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Results Checker is a platform designed to provide quick, accurate, and secure access to exam results. Whether you’re a student or a parent, our user-friendly system ensures you have all the information you need at your fingertips.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How to Log In and Use the 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Go to our website or scan the QR code.</a:t>
            </a:r>
          </a:p>
          <a:p>
            <a:r>
              <a:t>Enter your name, roll number, and class to log in.</a:t>
            </a:r>
          </a:p>
          <a:p>
            <a:r>
              <a:t>View your personalized results, download, or print them instantly.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Why Choose Results Checker?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Fast: Results within seconds.</a:t>
            </a:r>
          </a:p>
          <a:p>
            <a:r>
              <a:t>Accurate: Reliable data you can trust.</a:t>
            </a:r>
          </a:p>
          <a:p>
            <a:r>
              <a:t>Secure: Protecting your privacy is our priority.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FAQs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Q: What do I need to access my results?</a:t>
            </a:r>
          </a:p>
          <a:p>
            <a:r>
              <a:t>A: Your roll number, name, and class.</a:t>
            </a:r>
          </a:p>
          <a:p>
            <a:r>
              <a:t>Q: Can I access past results?</a:t>
            </a:r>
          </a:p>
          <a:p>
            <a:r>
              <a:t>A: Yes, previous exam results are available.</a:t>
            </a:r>
          </a:p>
          <a:p>
            <a:r>
              <a:t>Q: What if I forget my credentials?</a:t>
            </a:r>
          </a:p>
          <a:p>
            <a:r>
              <a:t>A: Contact your school administrator for assistance.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80"/>
            </a:pPr>
            <a:r>
              <a:t>Contact 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Email: support@resultschecker.com</a:t>
            </a:r>
          </a:p>
          <a:p>
            <a:r>
              <a:t>Phone: +1-800-555-1234</a:t>
            </a:r>
          </a:p>
          <a:p>
            <a:r>
              <a:t>Address: 123 Results Lane, Education City.</a:t>
            </a:r>
          </a:p>
          <a:p>
            <a:r>
              <a:t>Website: www.resultschecker.com</a:t>
            </a:r>
          </a:p>
          <a:p>
            <a:r>
              <a:t>Space for QR code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