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65" r:id="rId3"/>
    <p:sldId id="272" r:id="rId4"/>
    <p:sldId id="256" r:id="rId5"/>
    <p:sldId id="273" r:id="rId6"/>
    <p:sldId id="277" r:id="rId7"/>
    <p:sldId id="276" r:id="rId8"/>
    <p:sldId id="278" r:id="rId9"/>
    <p:sldId id="287" r:id="rId10"/>
    <p:sldId id="282" r:id="rId11"/>
    <p:sldId id="288" r:id="rId12"/>
    <p:sldId id="283" r:id="rId13"/>
    <p:sldId id="285" r:id="rId14"/>
    <p:sldId id="286" r:id="rId15"/>
    <p:sldId id="28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진행 상황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BB-4984-BA74-67869202C547}"/>
              </c:ext>
            </c:extLst>
          </c:dPt>
          <c:dPt>
            <c:idx val="1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2BB-4984-BA74-67869202C547}"/>
              </c:ext>
            </c:extLst>
          </c:dPt>
          <c:dPt>
            <c:idx val="2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BC-495C-8CF9-B6DC1AA57D1A}"/>
              </c:ext>
            </c:extLst>
          </c:dPt>
          <c:dPt>
            <c:idx val="3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5BC-495C-8CF9-B6DC1AA57D1A}"/>
              </c:ext>
            </c:extLst>
          </c:dPt>
          <c:dLbls>
            <c:dLbl>
              <c:idx val="0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C2BB-4984-BA74-67869202C547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C2BB-4984-BA74-67869202C5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user1</c:v>
                </c:pt>
                <c:pt idx="1">
                  <c:v>user2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BB-4984-BA74-67869202C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C967F-EED9-45B8-BCE2-52A5E3BD323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1AF3846-B927-4E07-AE82-8CB324064D84}">
      <dgm:prSet/>
      <dgm:spPr/>
      <dgm:t>
        <a:bodyPr/>
        <a:lstStyle/>
        <a:p>
          <a:pPr latinLnBrk="1"/>
          <a:r>
            <a:rPr lang="ko-KR" altLang="en-US" dirty="0"/>
            <a:t>해당 카테고리</a:t>
          </a:r>
        </a:p>
      </dgm:t>
    </dgm:pt>
    <dgm:pt modelId="{200107E7-4DD9-4AB7-B68B-E0C8F2ACC63D}" type="parTrans" cxnId="{D9816BA1-D12E-4217-9A59-647B9CEE3C92}">
      <dgm:prSet/>
      <dgm:spPr/>
      <dgm:t>
        <a:bodyPr/>
        <a:lstStyle/>
        <a:p>
          <a:pPr latinLnBrk="1"/>
          <a:endParaRPr lang="ko-KR" altLang="en-US"/>
        </a:p>
      </dgm:t>
    </dgm:pt>
    <dgm:pt modelId="{0B0CD827-1E50-4B2B-8FA9-DD33A64693C1}" type="sibTrans" cxnId="{D9816BA1-D12E-4217-9A59-647B9CEE3C92}">
      <dgm:prSet/>
      <dgm:spPr/>
      <dgm:t>
        <a:bodyPr/>
        <a:lstStyle/>
        <a:p>
          <a:pPr latinLnBrk="1"/>
          <a:endParaRPr lang="ko-KR" altLang="en-US"/>
        </a:p>
      </dgm:t>
    </dgm:pt>
    <dgm:pt modelId="{8C799E5B-0C5A-4FC1-8F37-6A0C9BF25D00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위</a:t>
          </a:r>
        </a:p>
      </dgm:t>
    </dgm:pt>
    <dgm:pt modelId="{9240FEB4-AC25-4F15-BC07-7E0DE8285185}" type="parTrans" cxnId="{428EC12E-B0F7-40BD-A223-F722F2C598DE}">
      <dgm:prSet/>
      <dgm:spPr/>
      <dgm:t>
        <a:bodyPr/>
        <a:lstStyle/>
        <a:p>
          <a:pPr latinLnBrk="1"/>
          <a:endParaRPr lang="ko-KR" altLang="en-US"/>
        </a:p>
      </dgm:t>
    </dgm:pt>
    <dgm:pt modelId="{606E053C-A644-4C91-822A-AD4551CC6A55}" type="sibTrans" cxnId="{428EC12E-B0F7-40BD-A223-F722F2C598DE}">
      <dgm:prSet/>
      <dgm:spPr/>
      <dgm:t>
        <a:bodyPr/>
        <a:lstStyle/>
        <a:p>
          <a:pPr latinLnBrk="1"/>
          <a:endParaRPr lang="ko-KR" altLang="en-US"/>
        </a:p>
      </dgm:t>
    </dgm:pt>
    <dgm:pt modelId="{1B1FFE44-204E-4B29-BDB4-E1FBBE1F5125}">
      <dgm:prSet phldrT="[텍스트]"/>
      <dgm:spPr/>
      <dgm:t>
        <a:bodyPr/>
        <a:lstStyle/>
        <a:p>
          <a:pPr latinLnBrk="1"/>
          <a:r>
            <a:rPr lang="ko-KR" altLang="en-US" dirty="0"/>
            <a:t>추천</a:t>
          </a:r>
        </a:p>
      </dgm:t>
    </dgm:pt>
    <dgm:pt modelId="{A2050C60-91C7-4B54-9778-43AAA7E29797}" type="parTrans" cxnId="{8BEB52CC-DC7F-4A10-B76B-686513A62F9B}">
      <dgm:prSet/>
      <dgm:spPr/>
      <dgm:t>
        <a:bodyPr/>
        <a:lstStyle/>
        <a:p>
          <a:pPr latinLnBrk="1"/>
          <a:endParaRPr lang="ko-KR" altLang="en-US"/>
        </a:p>
      </dgm:t>
    </dgm:pt>
    <dgm:pt modelId="{3308E5BB-E30B-4D9E-8FEF-930D4DEA41FD}" type="sibTrans" cxnId="{8BEB52CC-DC7F-4A10-B76B-686513A62F9B}">
      <dgm:prSet/>
      <dgm:spPr/>
      <dgm:t>
        <a:bodyPr/>
        <a:lstStyle/>
        <a:p>
          <a:pPr latinLnBrk="1"/>
          <a:endParaRPr lang="ko-KR" altLang="en-US"/>
        </a:p>
      </dgm:t>
    </dgm:pt>
    <dgm:pt modelId="{DF7F1ED2-7A55-42E1-93C5-31F039B4D171}">
      <dgm:prSet phldrT="[텍스트]"/>
      <dgm:spPr/>
      <dgm:t>
        <a:bodyPr/>
        <a:lstStyle/>
        <a:p>
          <a:pPr latinLnBrk="1"/>
          <a:r>
            <a:rPr lang="ko-KR" altLang="en-US" dirty="0"/>
            <a:t>본인위치</a:t>
          </a:r>
        </a:p>
      </dgm:t>
    </dgm:pt>
    <dgm:pt modelId="{D8BE1C90-C7F4-4C34-B542-D04F0E1ECC1D}" type="parTrans" cxnId="{8EAC5BAB-F8D4-49B7-B744-05AA97F90472}">
      <dgm:prSet/>
      <dgm:spPr/>
      <dgm:t>
        <a:bodyPr/>
        <a:lstStyle/>
        <a:p>
          <a:pPr latinLnBrk="1"/>
          <a:endParaRPr lang="ko-KR" altLang="en-US"/>
        </a:p>
      </dgm:t>
    </dgm:pt>
    <dgm:pt modelId="{64811362-26D3-48A6-AC1E-3CED3C3F0867}" type="sibTrans" cxnId="{8EAC5BAB-F8D4-49B7-B744-05AA97F90472}">
      <dgm:prSet/>
      <dgm:spPr/>
      <dgm:t>
        <a:bodyPr/>
        <a:lstStyle/>
        <a:p>
          <a:pPr latinLnBrk="1"/>
          <a:endParaRPr lang="ko-KR" altLang="en-US"/>
        </a:p>
      </dgm:t>
    </dgm:pt>
    <dgm:pt modelId="{3BBB3CD8-2859-4226-AD69-148378193242}" type="pres">
      <dgm:prSet presAssocID="{052C967F-EED9-45B8-BCE2-52A5E3BD3231}" presName="Name0" presStyleCnt="0">
        <dgm:presLayoutVars>
          <dgm:chMax val="7"/>
          <dgm:chPref val="7"/>
          <dgm:dir/>
        </dgm:presLayoutVars>
      </dgm:prSet>
      <dgm:spPr/>
    </dgm:pt>
    <dgm:pt modelId="{43B58F30-E77C-45E5-8676-AABE277788F3}" type="pres">
      <dgm:prSet presAssocID="{052C967F-EED9-45B8-BCE2-52A5E3BD3231}" presName="Name1" presStyleCnt="0"/>
      <dgm:spPr/>
    </dgm:pt>
    <dgm:pt modelId="{C2CBC01F-0564-4385-B312-3260F361FCE6}" type="pres">
      <dgm:prSet presAssocID="{0B0CD827-1E50-4B2B-8FA9-DD33A64693C1}" presName="picture_1" presStyleCnt="0"/>
      <dgm:spPr/>
    </dgm:pt>
    <dgm:pt modelId="{9587E07C-657A-469C-AA3C-09856158BFB7}" type="pres">
      <dgm:prSet presAssocID="{0B0CD827-1E50-4B2B-8FA9-DD33A64693C1}" presName="pictureRepeatNode" presStyleLbl="alignImgPlace1" presStyleIdx="0" presStyleCnt="4"/>
      <dgm:spPr/>
    </dgm:pt>
    <dgm:pt modelId="{E399FC89-7A8C-4633-9E60-E812A098EB63}" type="pres">
      <dgm:prSet presAssocID="{D1AF3846-B927-4E07-AE82-8CB324064D84}" presName="text_1" presStyleLbl="node1" presStyleIdx="0" presStyleCnt="0" custScaleX="126143">
        <dgm:presLayoutVars>
          <dgm:bulletEnabled val="1"/>
        </dgm:presLayoutVars>
      </dgm:prSet>
      <dgm:spPr/>
    </dgm:pt>
    <dgm:pt modelId="{4C95ECF9-633D-4236-80AD-89639E83A17B}" type="pres">
      <dgm:prSet presAssocID="{606E053C-A644-4C91-822A-AD4551CC6A55}" presName="picture_2" presStyleCnt="0"/>
      <dgm:spPr/>
    </dgm:pt>
    <dgm:pt modelId="{0EAF1B7D-2018-41B2-9700-B5E3E49FA1C2}" type="pres">
      <dgm:prSet presAssocID="{606E053C-A644-4C91-822A-AD4551CC6A55}" presName="pictureRepeatNode" presStyleLbl="alignImgPlace1" presStyleIdx="1" presStyleCnt="4"/>
      <dgm:spPr/>
    </dgm:pt>
    <dgm:pt modelId="{D40E1C91-8004-4CF4-89BB-051D4DB07C14}" type="pres">
      <dgm:prSet presAssocID="{8C799E5B-0C5A-4FC1-8F37-6A0C9BF25D00}" presName="line_2" presStyleLbl="parChTrans1D1" presStyleIdx="0" presStyleCnt="3"/>
      <dgm:spPr/>
    </dgm:pt>
    <dgm:pt modelId="{EF300C06-AAB6-4F62-B9A7-A8AEA0D51C8F}" type="pres">
      <dgm:prSet presAssocID="{8C799E5B-0C5A-4FC1-8F37-6A0C9BF25D00}" presName="textparent_2" presStyleLbl="node1" presStyleIdx="0" presStyleCnt="0"/>
      <dgm:spPr/>
    </dgm:pt>
    <dgm:pt modelId="{E645A105-826B-423D-B012-A083EC6D8D9F}" type="pres">
      <dgm:prSet presAssocID="{8C799E5B-0C5A-4FC1-8F37-6A0C9BF25D00}" presName="text_2" presStyleLbl="revTx" presStyleIdx="0" presStyleCnt="3" custScaleX="73028" custScaleY="40554" custLinFactX="-27443" custLinFactNeighborX="-100000" custLinFactNeighborY="-26835">
        <dgm:presLayoutVars>
          <dgm:bulletEnabled val="1"/>
        </dgm:presLayoutVars>
      </dgm:prSet>
      <dgm:spPr/>
    </dgm:pt>
    <dgm:pt modelId="{2214BEB1-74FC-4DB1-A967-E872C0D3E7B2}" type="pres">
      <dgm:prSet presAssocID="{3308E5BB-E30B-4D9E-8FEF-930D4DEA41FD}" presName="picture_3" presStyleCnt="0"/>
      <dgm:spPr/>
    </dgm:pt>
    <dgm:pt modelId="{D263AAE8-F6EE-4D47-97C8-9C9656E020AD}" type="pres">
      <dgm:prSet presAssocID="{3308E5BB-E30B-4D9E-8FEF-930D4DEA41FD}" presName="pictureRepeatNode" presStyleLbl="alignImgPlace1" presStyleIdx="2" presStyleCnt="4"/>
      <dgm:spPr/>
    </dgm:pt>
    <dgm:pt modelId="{A1DCD390-BF51-45CB-91F7-B00A03EC0329}" type="pres">
      <dgm:prSet presAssocID="{1B1FFE44-204E-4B29-BDB4-E1FBBE1F5125}" presName="line_3" presStyleLbl="parChTrans1D1" presStyleIdx="1" presStyleCnt="3"/>
      <dgm:spPr/>
    </dgm:pt>
    <dgm:pt modelId="{4B2B9465-4D9E-4F6D-A61D-BAFB45B5D0AB}" type="pres">
      <dgm:prSet presAssocID="{1B1FFE44-204E-4B29-BDB4-E1FBBE1F5125}" presName="textparent_3" presStyleLbl="node1" presStyleIdx="0" presStyleCnt="0"/>
      <dgm:spPr/>
    </dgm:pt>
    <dgm:pt modelId="{95FEEB90-8E5B-473A-A61F-0FFC4B98A20F}" type="pres">
      <dgm:prSet presAssocID="{1B1FFE44-204E-4B29-BDB4-E1FBBE1F5125}" presName="text_3" presStyleLbl="revTx" presStyleIdx="1" presStyleCnt="3" custScaleX="289392" custScaleY="53166" custLinFactX="-48125" custLinFactNeighborX="-100000" custLinFactNeighborY="-30977">
        <dgm:presLayoutVars>
          <dgm:bulletEnabled val="1"/>
        </dgm:presLayoutVars>
      </dgm:prSet>
      <dgm:spPr/>
    </dgm:pt>
    <dgm:pt modelId="{A087A549-EE09-40F2-93BF-DAF488A1AFBF}" type="pres">
      <dgm:prSet presAssocID="{64811362-26D3-48A6-AC1E-3CED3C3F0867}" presName="picture_4" presStyleCnt="0"/>
      <dgm:spPr/>
    </dgm:pt>
    <dgm:pt modelId="{A294E820-D790-47D7-AB7D-410F07A36026}" type="pres">
      <dgm:prSet presAssocID="{64811362-26D3-48A6-AC1E-3CED3C3F0867}" presName="pictureRepeatNode" presStyleLbl="alignImgPlace1" presStyleIdx="3" presStyleCnt="4"/>
      <dgm:spPr/>
    </dgm:pt>
    <dgm:pt modelId="{67ECA420-8CEE-47C5-9CE0-E720647C3527}" type="pres">
      <dgm:prSet presAssocID="{DF7F1ED2-7A55-42E1-93C5-31F039B4D171}" presName="line_4" presStyleLbl="parChTrans1D1" presStyleIdx="2" presStyleCnt="3"/>
      <dgm:spPr/>
    </dgm:pt>
    <dgm:pt modelId="{3CE6909C-EC75-4AE1-86CE-49D2CC5FE715}" type="pres">
      <dgm:prSet presAssocID="{DF7F1ED2-7A55-42E1-93C5-31F039B4D171}" presName="textparent_4" presStyleLbl="node1" presStyleIdx="0" presStyleCnt="0"/>
      <dgm:spPr/>
    </dgm:pt>
    <dgm:pt modelId="{3EE02507-EAD8-462A-AF3C-4FA46AAE9604}" type="pres">
      <dgm:prSet presAssocID="{DF7F1ED2-7A55-42E1-93C5-31F039B4D171}" presName="text_4" presStyleLbl="revTx" presStyleIdx="2" presStyleCnt="3" custScaleX="503884" custScaleY="39955" custLinFactX="-190993" custLinFactNeighborX="-200000" custLinFactNeighborY="-26214">
        <dgm:presLayoutVars>
          <dgm:bulletEnabled val="1"/>
        </dgm:presLayoutVars>
      </dgm:prSet>
      <dgm:spPr/>
    </dgm:pt>
  </dgm:ptLst>
  <dgm:cxnLst>
    <dgm:cxn modelId="{F0784322-6233-4AE0-9CD0-7BA5558096FE}" type="presOf" srcId="{3308E5BB-E30B-4D9E-8FEF-930D4DEA41FD}" destId="{D263AAE8-F6EE-4D47-97C8-9C9656E020AD}" srcOrd="0" destOrd="0" presId="urn:microsoft.com/office/officeart/2008/layout/CircularPictureCallout"/>
    <dgm:cxn modelId="{428EC12E-B0F7-40BD-A223-F722F2C598DE}" srcId="{052C967F-EED9-45B8-BCE2-52A5E3BD3231}" destId="{8C799E5B-0C5A-4FC1-8F37-6A0C9BF25D00}" srcOrd="1" destOrd="0" parTransId="{9240FEB4-AC25-4F15-BC07-7E0DE8285185}" sibTransId="{606E053C-A644-4C91-822A-AD4551CC6A55}"/>
    <dgm:cxn modelId="{4F2A415B-A8A9-4014-81B2-1F33520097B4}" type="presOf" srcId="{D1AF3846-B927-4E07-AE82-8CB324064D84}" destId="{E399FC89-7A8C-4633-9E60-E812A098EB63}" srcOrd="0" destOrd="0" presId="urn:microsoft.com/office/officeart/2008/layout/CircularPictureCallout"/>
    <dgm:cxn modelId="{357E935B-96D8-42DD-91DF-1E90EB21182D}" type="presOf" srcId="{052C967F-EED9-45B8-BCE2-52A5E3BD3231}" destId="{3BBB3CD8-2859-4226-AD69-148378193242}" srcOrd="0" destOrd="0" presId="urn:microsoft.com/office/officeart/2008/layout/CircularPictureCallout"/>
    <dgm:cxn modelId="{73750B5D-7367-44D6-8042-D1F2A2C233F1}" type="presOf" srcId="{8C799E5B-0C5A-4FC1-8F37-6A0C9BF25D00}" destId="{E645A105-826B-423D-B012-A083EC6D8D9F}" srcOrd="0" destOrd="0" presId="urn:microsoft.com/office/officeart/2008/layout/CircularPictureCallout"/>
    <dgm:cxn modelId="{8DBBD382-9FE0-4486-BD57-CAB9B5812C6E}" type="presOf" srcId="{1B1FFE44-204E-4B29-BDB4-E1FBBE1F5125}" destId="{95FEEB90-8E5B-473A-A61F-0FFC4B98A20F}" srcOrd="0" destOrd="0" presId="urn:microsoft.com/office/officeart/2008/layout/CircularPictureCallout"/>
    <dgm:cxn modelId="{C0FDCE88-35E7-4CD0-9CEB-AA65AF3ADCAE}" type="presOf" srcId="{DF7F1ED2-7A55-42E1-93C5-31F039B4D171}" destId="{3EE02507-EAD8-462A-AF3C-4FA46AAE9604}" srcOrd="0" destOrd="0" presId="urn:microsoft.com/office/officeart/2008/layout/CircularPictureCallout"/>
    <dgm:cxn modelId="{D9816BA1-D12E-4217-9A59-647B9CEE3C92}" srcId="{052C967F-EED9-45B8-BCE2-52A5E3BD3231}" destId="{D1AF3846-B927-4E07-AE82-8CB324064D84}" srcOrd="0" destOrd="0" parTransId="{200107E7-4DD9-4AB7-B68B-E0C8F2ACC63D}" sibTransId="{0B0CD827-1E50-4B2B-8FA9-DD33A64693C1}"/>
    <dgm:cxn modelId="{9CFF36AB-B085-4B88-ABA9-6BFB0CAD0E2A}" type="presOf" srcId="{64811362-26D3-48A6-AC1E-3CED3C3F0867}" destId="{A294E820-D790-47D7-AB7D-410F07A36026}" srcOrd="0" destOrd="0" presId="urn:microsoft.com/office/officeart/2008/layout/CircularPictureCallout"/>
    <dgm:cxn modelId="{8EAC5BAB-F8D4-49B7-B744-05AA97F90472}" srcId="{052C967F-EED9-45B8-BCE2-52A5E3BD3231}" destId="{DF7F1ED2-7A55-42E1-93C5-31F039B4D171}" srcOrd="3" destOrd="0" parTransId="{D8BE1C90-C7F4-4C34-B542-D04F0E1ECC1D}" sibTransId="{64811362-26D3-48A6-AC1E-3CED3C3F0867}"/>
    <dgm:cxn modelId="{C0B3F7AB-E122-42D3-A9CD-850B261E3F62}" type="presOf" srcId="{0B0CD827-1E50-4B2B-8FA9-DD33A64693C1}" destId="{9587E07C-657A-469C-AA3C-09856158BFB7}" srcOrd="0" destOrd="0" presId="urn:microsoft.com/office/officeart/2008/layout/CircularPictureCallout"/>
    <dgm:cxn modelId="{8BEB52CC-DC7F-4A10-B76B-686513A62F9B}" srcId="{052C967F-EED9-45B8-BCE2-52A5E3BD3231}" destId="{1B1FFE44-204E-4B29-BDB4-E1FBBE1F5125}" srcOrd="2" destOrd="0" parTransId="{A2050C60-91C7-4B54-9778-43AAA7E29797}" sibTransId="{3308E5BB-E30B-4D9E-8FEF-930D4DEA41FD}"/>
    <dgm:cxn modelId="{F0A450E8-2564-4814-99EB-18E390B153A8}" type="presOf" srcId="{606E053C-A644-4C91-822A-AD4551CC6A55}" destId="{0EAF1B7D-2018-41B2-9700-B5E3E49FA1C2}" srcOrd="0" destOrd="0" presId="urn:microsoft.com/office/officeart/2008/layout/CircularPictureCallout"/>
    <dgm:cxn modelId="{581E0351-4388-4B87-AA33-C35CA8B87F3C}" type="presParOf" srcId="{3BBB3CD8-2859-4226-AD69-148378193242}" destId="{43B58F30-E77C-45E5-8676-AABE277788F3}" srcOrd="0" destOrd="0" presId="urn:microsoft.com/office/officeart/2008/layout/CircularPictureCallout"/>
    <dgm:cxn modelId="{06CAC558-019B-4164-A768-9DD8631D3E70}" type="presParOf" srcId="{43B58F30-E77C-45E5-8676-AABE277788F3}" destId="{C2CBC01F-0564-4385-B312-3260F361FCE6}" srcOrd="0" destOrd="0" presId="urn:microsoft.com/office/officeart/2008/layout/CircularPictureCallout"/>
    <dgm:cxn modelId="{DA0FF8F0-528F-462C-8D03-DDC7B29A49CB}" type="presParOf" srcId="{C2CBC01F-0564-4385-B312-3260F361FCE6}" destId="{9587E07C-657A-469C-AA3C-09856158BFB7}" srcOrd="0" destOrd="0" presId="urn:microsoft.com/office/officeart/2008/layout/CircularPictureCallout"/>
    <dgm:cxn modelId="{77E8703A-1E58-463F-AA62-67B1A7002373}" type="presParOf" srcId="{43B58F30-E77C-45E5-8676-AABE277788F3}" destId="{E399FC89-7A8C-4633-9E60-E812A098EB63}" srcOrd="1" destOrd="0" presId="urn:microsoft.com/office/officeart/2008/layout/CircularPictureCallout"/>
    <dgm:cxn modelId="{D7F7735E-5ACE-490C-AB45-F8FFD6ADD22F}" type="presParOf" srcId="{43B58F30-E77C-45E5-8676-AABE277788F3}" destId="{4C95ECF9-633D-4236-80AD-89639E83A17B}" srcOrd="2" destOrd="0" presId="urn:microsoft.com/office/officeart/2008/layout/CircularPictureCallout"/>
    <dgm:cxn modelId="{E110E26C-B817-488D-9018-77F107568834}" type="presParOf" srcId="{4C95ECF9-633D-4236-80AD-89639E83A17B}" destId="{0EAF1B7D-2018-41B2-9700-B5E3E49FA1C2}" srcOrd="0" destOrd="0" presId="urn:microsoft.com/office/officeart/2008/layout/CircularPictureCallout"/>
    <dgm:cxn modelId="{72B5AFE5-5997-48D1-9944-445DA4E859C2}" type="presParOf" srcId="{43B58F30-E77C-45E5-8676-AABE277788F3}" destId="{D40E1C91-8004-4CF4-89BB-051D4DB07C14}" srcOrd="3" destOrd="0" presId="urn:microsoft.com/office/officeart/2008/layout/CircularPictureCallout"/>
    <dgm:cxn modelId="{3BC9B9B4-0284-4FDE-B0BA-71EF4A386515}" type="presParOf" srcId="{43B58F30-E77C-45E5-8676-AABE277788F3}" destId="{EF300C06-AAB6-4F62-B9A7-A8AEA0D51C8F}" srcOrd="4" destOrd="0" presId="urn:microsoft.com/office/officeart/2008/layout/CircularPictureCallout"/>
    <dgm:cxn modelId="{42B2F3AB-052F-4F77-B91A-6D9637A9ECA5}" type="presParOf" srcId="{EF300C06-AAB6-4F62-B9A7-A8AEA0D51C8F}" destId="{E645A105-826B-423D-B012-A083EC6D8D9F}" srcOrd="0" destOrd="0" presId="urn:microsoft.com/office/officeart/2008/layout/CircularPictureCallout"/>
    <dgm:cxn modelId="{20A8D3EB-1B3A-4B3B-90B2-BAA2B06499DF}" type="presParOf" srcId="{43B58F30-E77C-45E5-8676-AABE277788F3}" destId="{2214BEB1-74FC-4DB1-A967-E872C0D3E7B2}" srcOrd="5" destOrd="0" presId="urn:microsoft.com/office/officeart/2008/layout/CircularPictureCallout"/>
    <dgm:cxn modelId="{E044B47C-0FC3-43BC-ADA6-316847C6B8B1}" type="presParOf" srcId="{2214BEB1-74FC-4DB1-A967-E872C0D3E7B2}" destId="{D263AAE8-F6EE-4D47-97C8-9C9656E020AD}" srcOrd="0" destOrd="0" presId="urn:microsoft.com/office/officeart/2008/layout/CircularPictureCallout"/>
    <dgm:cxn modelId="{0132D33B-3185-4325-AC2A-F83BA09A482D}" type="presParOf" srcId="{43B58F30-E77C-45E5-8676-AABE277788F3}" destId="{A1DCD390-BF51-45CB-91F7-B00A03EC0329}" srcOrd="6" destOrd="0" presId="urn:microsoft.com/office/officeart/2008/layout/CircularPictureCallout"/>
    <dgm:cxn modelId="{580142E6-5218-4302-A4FF-ED50DD2C8AA5}" type="presParOf" srcId="{43B58F30-E77C-45E5-8676-AABE277788F3}" destId="{4B2B9465-4D9E-4F6D-A61D-BAFB45B5D0AB}" srcOrd="7" destOrd="0" presId="urn:microsoft.com/office/officeart/2008/layout/CircularPictureCallout"/>
    <dgm:cxn modelId="{B3B51EC7-63E7-49B9-B5A3-71BA5D72FADB}" type="presParOf" srcId="{4B2B9465-4D9E-4F6D-A61D-BAFB45B5D0AB}" destId="{95FEEB90-8E5B-473A-A61F-0FFC4B98A20F}" srcOrd="0" destOrd="0" presId="urn:microsoft.com/office/officeart/2008/layout/CircularPictureCallout"/>
    <dgm:cxn modelId="{121CF00D-6E1D-4551-9982-A0D513A8DA47}" type="presParOf" srcId="{43B58F30-E77C-45E5-8676-AABE277788F3}" destId="{A087A549-EE09-40F2-93BF-DAF488A1AFBF}" srcOrd="8" destOrd="0" presId="urn:microsoft.com/office/officeart/2008/layout/CircularPictureCallout"/>
    <dgm:cxn modelId="{7CE7CF11-64A0-40D5-948D-AF7C04C3CF7F}" type="presParOf" srcId="{A087A549-EE09-40F2-93BF-DAF488A1AFBF}" destId="{A294E820-D790-47D7-AB7D-410F07A36026}" srcOrd="0" destOrd="0" presId="urn:microsoft.com/office/officeart/2008/layout/CircularPictureCallout"/>
    <dgm:cxn modelId="{4B949918-1419-42C3-AD3A-C92C0DD8129B}" type="presParOf" srcId="{43B58F30-E77C-45E5-8676-AABE277788F3}" destId="{67ECA420-8CEE-47C5-9CE0-E720647C3527}" srcOrd="9" destOrd="0" presId="urn:microsoft.com/office/officeart/2008/layout/CircularPictureCallout"/>
    <dgm:cxn modelId="{83E3E78B-C7BD-4C58-A65F-2C36F648C697}" type="presParOf" srcId="{43B58F30-E77C-45E5-8676-AABE277788F3}" destId="{3CE6909C-EC75-4AE1-86CE-49D2CC5FE715}" srcOrd="10" destOrd="0" presId="urn:microsoft.com/office/officeart/2008/layout/CircularPictureCallout"/>
    <dgm:cxn modelId="{D318DA85-B82E-47FA-95D8-CECCCAECA027}" type="presParOf" srcId="{3CE6909C-EC75-4AE1-86CE-49D2CC5FE715}" destId="{3EE02507-EAD8-462A-AF3C-4FA46AAE9604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2C967F-EED9-45B8-BCE2-52A5E3BD323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1AF3846-B927-4E07-AE82-8CB324064D84}">
      <dgm:prSet/>
      <dgm:spPr/>
      <dgm:t>
        <a:bodyPr/>
        <a:lstStyle/>
        <a:p>
          <a:pPr latinLnBrk="1"/>
          <a:r>
            <a:rPr lang="ko-KR" altLang="en-US" dirty="0"/>
            <a:t>해당 카테고리</a:t>
          </a:r>
        </a:p>
      </dgm:t>
    </dgm:pt>
    <dgm:pt modelId="{200107E7-4DD9-4AB7-B68B-E0C8F2ACC63D}" type="parTrans" cxnId="{D9816BA1-D12E-4217-9A59-647B9CEE3C92}">
      <dgm:prSet/>
      <dgm:spPr/>
      <dgm:t>
        <a:bodyPr/>
        <a:lstStyle/>
        <a:p>
          <a:pPr latinLnBrk="1"/>
          <a:endParaRPr lang="ko-KR" altLang="en-US"/>
        </a:p>
      </dgm:t>
    </dgm:pt>
    <dgm:pt modelId="{0B0CD827-1E50-4B2B-8FA9-DD33A64693C1}" type="sibTrans" cxnId="{D9816BA1-D12E-4217-9A59-647B9CEE3C92}">
      <dgm:prSet/>
      <dgm:spPr/>
      <dgm:t>
        <a:bodyPr/>
        <a:lstStyle/>
        <a:p>
          <a:pPr latinLnBrk="1"/>
          <a:endParaRPr lang="ko-KR" altLang="en-US"/>
        </a:p>
      </dgm:t>
    </dgm:pt>
    <dgm:pt modelId="{8C799E5B-0C5A-4FC1-8F37-6A0C9BF25D00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위</a:t>
          </a:r>
        </a:p>
      </dgm:t>
    </dgm:pt>
    <dgm:pt modelId="{9240FEB4-AC25-4F15-BC07-7E0DE8285185}" type="parTrans" cxnId="{428EC12E-B0F7-40BD-A223-F722F2C598DE}">
      <dgm:prSet/>
      <dgm:spPr/>
      <dgm:t>
        <a:bodyPr/>
        <a:lstStyle/>
        <a:p>
          <a:pPr latinLnBrk="1"/>
          <a:endParaRPr lang="ko-KR" altLang="en-US"/>
        </a:p>
      </dgm:t>
    </dgm:pt>
    <dgm:pt modelId="{606E053C-A644-4C91-822A-AD4551CC6A55}" type="sibTrans" cxnId="{428EC12E-B0F7-40BD-A223-F722F2C598DE}">
      <dgm:prSet/>
      <dgm:spPr/>
      <dgm:t>
        <a:bodyPr/>
        <a:lstStyle/>
        <a:p>
          <a:pPr latinLnBrk="1"/>
          <a:endParaRPr lang="ko-KR" altLang="en-US"/>
        </a:p>
      </dgm:t>
    </dgm:pt>
    <dgm:pt modelId="{1B1FFE44-204E-4B29-BDB4-E1FBBE1F5125}">
      <dgm:prSet phldrT="[텍스트]"/>
      <dgm:spPr/>
      <dgm:t>
        <a:bodyPr/>
        <a:lstStyle/>
        <a:p>
          <a:pPr latinLnBrk="1"/>
          <a:r>
            <a:rPr lang="ko-KR" altLang="en-US" dirty="0"/>
            <a:t>추천</a:t>
          </a:r>
        </a:p>
      </dgm:t>
    </dgm:pt>
    <dgm:pt modelId="{A2050C60-91C7-4B54-9778-43AAA7E29797}" type="parTrans" cxnId="{8BEB52CC-DC7F-4A10-B76B-686513A62F9B}">
      <dgm:prSet/>
      <dgm:spPr/>
      <dgm:t>
        <a:bodyPr/>
        <a:lstStyle/>
        <a:p>
          <a:pPr latinLnBrk="1"/>
          <a:endParaRPr lang="ko-KR" altLang="en-US"/>
        </a:p>
      </dgm:t>
    </dgm:pt>
    <dgm:pt modelId="{3308E5BB-E30B-4D9E-8FEF-930D4DEA41FD}" type="sibTrans" cxnId="{8BEB52CC-DC7F-4A10-B76B-686513A62F9B}">
      <dgm:prSet/>
      <dgm:spPr/>
      <dgm:t>
        <a:bodyPr/>
        <a:lstStyle/>
        <a:p>
          <a:pPr latinLnBrk="1"/>
          <a:endParaRPr lang="ko-KR" altLang="en-US"/>
        </a:p>
      </dgm:t>
    </dgm:pt>
    <dgm:pt modelId="{DF7F1ED2-7A55-42E1-93C5-31F039B4D171}">
      <dgm:prSet phldrT="[텍스트]"/>
      <dgm:spPr/>
      <dgm:t>
        <a:bodyPr/>
        <a:lstStyle/>
        <a:p>
          <a:pPr latinLnBrk="1"/>
          <a:r>
            <a:rPr lang="ko-KR" altLang="en-US" dirty="0"/>
            <a:t>본인위치</a:t>
          </a:r>
        </a:p>
      </dgm:t>
    </dgm:pt>
    <dgm:pt modelId="{D8BE1C90-C7F4-4C34-B542-D04F0E1ECC1D}" type="parTrans" cxnId="{8EAC5BAB-F8D4-49B7-B744-05AA97F90472}">
      <dgm:prSet/>
      <dgm:spPr/>
      <dgm:t>
        <a:bodyPr/>
        <a:lstStyle/>
        <a:p>
          <a:pPr latinLnBrk="1"/>
          <a:endParaRPr lang="ko-KR" altLang="en-US"/>
        </a:p>
      </dgm:t>
    </dgm:pt>
    <dgm:pt modelId="{64811362-26D3-48A6-AC1E-3CED3C3F0867}" type="sibTrans" cxnId="{8EAC5BAB-F8D4-49B7-B744-05AA97F90472}">
      <dgm:prSet/>
      <dgm:spPr/>
      <dgm:t>
        <a:bodyPr/>
        <a:lstStyle/>
        <a:p>
          <a:pPr latinLnBrk="1"/>
          <a:endParaRPr lang="ko-KR" altLang="en-US"/>
        </a:p>
      </dgm:t>
    </dgm:pt>
    <dgm:pt modelId="{3BBB3CD8-2859-4226-AD69-148378193242}" type="pres">
      <dgm:prSet presAssocID="{052C967F-EED9-45B8-BCE2-52A5E3BD3231}" presName="Name0" presStyleCnt="0">
        <dgm:presLayoutVars>
          <dgm:chMax val="7"/>
          <dgm:chPref val="7"/>
          <dgm:dir/>
        </dgm:presLayoutVars>
      </dgm:prSet>
      <dgm:spPr/>
    </dgm:pt>
    <dgm:pt modelId="{43B58F30-E77C-45E5-8676-AABE277788F3}" type="pres">
      <dgm:prSet presAssocID="{052C967F-EED9-45B8-BCE2-52A5E3BD3231}" presName="Name1" presStyleCnt="0"/>
      <dgm:spPr/>
    </dgm:pt>
    <dgm:pt modelId="{C2CBC01F-0564-4385-B312-3260F361FCE6}" type="pres">
      <dgm:prSet presAssocID="{0B0CD827-1E50-4B2B-8FA9-DD33A64693C1}" presName="picture_1" presStyleCnt="0"/>
      <dgm:spPr/>
    </dgm:pt>
    <dgm:pt modelId="{9587E07C-657A-469C-AA3C-09856158BFB7}" type="pres">
      <dgm:prSet presAssocID="{0B0CD827-1E50-4B2B-8FA9-DD33A64693C1}" presName="pictureRepeatNode" presStyleLbl="alignImgPlace1" presStyleIdx="0" presStyleCnt="4"/>
      <dgm:spPr/>
    </dgm:pt>
    <dgm:pt modelId="{E399FC89-7A8C-4633-9E60-E812A098EB63}" type="pres">
      <dgm:prSet presAssocID="{D1AF3846-B927-4E07-AE82-8CB324064D84}" presName="text_1" presStyleLbl="node1" presStyleIdx="0" presStyleCnt="0" custScaleX="126144">
        <dgm:presLayoutVars>
          <dgm:bulletEnabled val="1"/>
        </dgm:presLayoutVars>
      </dgm:prSet>
      <dgm:spPr/>
    </dgm:pt>
    <dgm:pt modelId="{4C95ECF9-633D-4236-80AD-89639E83A17B}" type="pres">
      <dgm:prSet presAssocID="{606E053C-A644-4C91-822A-AD4551CC6A55}" presName="picture_2" presStyleCnt="0"/>
      <dgm:spPr/>
    </dgm:pt>
    <dgm:pt modelId="{0EAF1B7D-2018-41B2-9700-B5E3E49FA1C2}" type="pres">
      <dgm:prSet presAssocID="{606E053C-A644-4C91-822A-AD4551CC6A55}" presName="pictureRepeatNode" presStyleLbl="alignImgPlace1" presStyleIdx="1" presStyleCnt="4"/>
      <dgm:spPr/>
    </dgm:pt>
    <dgm:pt modelId="{D40E1C91-8004-4CF4-89BB-051D4DB07C14}" type="pres">
      <dgm:prSet presAssocID="{8C799E5B-0C5A-4FC1-8F37-6A0C9BF25D00}" presName="line_2" presStyleLbl="parChTrans1D1" presStyleIdx="0" presStyleCnt="3"/>
      <dgm:spPr/>
    </dgm:pt>
    <dgm:pt modelId="{EF300C06-AAB6-4F62-B9A7-A8AEA0D51C8F}" type="pres">
      <dgm:prSet presAssocID="{8C799E5B-0C5A-4FC1-8F37-6A0C9BF25D00}" presName="textparent_2" presStyleLbl="node1" presStyleIdx="0" presStyleCnt="0"/>
      <dgm:spPr/>
    </dgm:pt>
    <dgm:pt modelId="{E645A105-826B-423D-B012-A083EC6D8D9F}" type="pres">
      <dgm:prSet presAssocID="{8C799E5B-0C5A-4FC1-8F37-6A0C9BF25D00}" presName="text_2" presStyleLbl="revTx" presStyleIdx="0" presStyleCnt="3" custScaleX="73028" custScaleY="40554" custLinFactX="-27443" custLinFactNeighborX="-100000" custLinFactNeighborY="-26835">
        <dgm:presLayoutVars>
          <dgm:bulletEnabled val="1"/>
        </dgm:presLayoutVars>
      </dgm:prSet>
      <dgm:spPr/>
    </dgm:pt>
    <dgm:pt modelId="{2214BEB1-74FC-4DB1-A967-E872C0D3E7B2}" type="pres">
      <dgm:prSet presAssocID="{3308E5BB-E30B-4D9E-8FEF-930D4DEA41FD}" presName="picture_3" presStyleCnt="0"/>
      <dgm:spPr/>
    </dgm:pt>
    <dgm:pt modelId="{D263AAE8-F6EE-4D47-97C8-9C9656E020AD}" type="pres">
      <dgm:prSet presAssocID="{3308E5BB-E30B-4D9E-8FEF-930D4DEA41FD}" presName="pictureRepeatNode" presStyleLbl="alignImgPlace1" presStyleIdx="2" presStyleCnt="4"/>
      <dgm:spPr/>
    </dgm:pt>
    <dgm:pt modelId="{A1DCD390-BF51-45CB-91F7-B00A03EC0329}" type="pres">
      <dgm:prSet presAssocID="{1B1FFE44-204E-4B29-BDB4-E1FBBE1F5125}" presName="line_3" presStyleLbl="parChTrans1D1" presStyleIdx="1" presStyleCnt="3"/>
      <dgm:spPr/>
    </dgm:pt>
    <dgm:pt modelId="{4B2B9465-4D9E-4F6D-A61D-BAFB45B5D0AB}" type="pres">
      <dgm:prSet presAssocID="{1B1FFE44-204E-4B29-BDB4-E1FBBE1F5125}" presName="textparent_3" presStyleLbl="node1" presStyleIdx="0" presStyleCnt="0"/>
      <dgm:spPr/>
    </dgm:pt>
    <dgm:pt modelId="{95FEEB90-8E5B-473A-A61F-0FFC4B98A20F}" type="pres">
      <dgm:prSet presAssocID="{1B1FFE44-204E-4B29-BDB4-E1FBBE1F5125}" presName="text_3" presStyleLbl="revTx" presStyleIdx="1" presStyleCnt="3" custScaleX="536231" custLinFactX="-100000" custLinFactNeighborX="-143185" custLinFactNeighborY="-28359">
        <dgm:presLayoutVars>
          <dgm:bulletEnabled val="1"/>
        </dgm:presLayoutVars>
      </dgm:prSet>
      <dgm:spPr/>
    </dgm:pt>
    <dgm:pt modelId="{A087A549-EE09-40F2-93BF-DAF488A1AFBF}" type="pres">
      <dgm:prSet presAssocID="{64811362-26D3-48A6-AC1E-3CED3C3F0867}" presName="picture_4" presStyleCnt="0"/>
      <dgm:spPr/>
    </dgm:pt>
    <dgm:pt modelId="{A294E820-D790-47D7-AB7D-410F07A36026}" type="pres">
      <dgm:prSet presAssocID="{64811362-26D3-48A6-AC1E-3CED3C3F0867}" presName="pictureRepeatNode" presStyleLbl="alignImgPlace1" presStyleIdx="3" presStyleCnt="4"/>
      <dgm:spPr/>
    </dgm:pt>
    <dgm:pt modelId="{67ECA420-8CEE-47C5-9CE0-E720647C3527}" type="pres">
      <dgm:prSet presAssocID="{DF7F1ED2-7A55-42E1-93C5-31F039B4D171}" presName="line_4" presStyleLbl="parChTrans1D1" presStyleIdx="2" presStyleCnt="3"/>
      <dgm:spPr/>
    </dgm:pt>
    <dgm:pt modelId="{3CE6909C-EC75-4AE1-86CE-49D2CC5FE715}" type="pres">
      <dgm:prSet presAssocID="{DF7F1ED2-7A55-42E1-93C5-31F039B4D171}" presName="textparent_4" presStyleLbl="node1" presStyleIdx="0" presStyleCnt="0"/>
      <dgm:spPr/>
    </dgm:pt>
    <dgm:pt modelId="{3EE02507-EAD8-462A-AF3C-4FA46AAE9604}" type="pres">
      <dgm:prSet presAssocID="{DF7F1ED2-7A55-42E1-93C5-31F039B4D171}" presName="text_4" presStyleLbl="revTx" presStyleIdx="2" presStyleCnt="3" custScaleX="503884" custScaleY="39955" custLinFactX="-190993" custLinFactNeighborX="-200000" custLinFactNeighborY="-26214">
        <dgm:presLayoutVars>
          <dgm:bulletEnabled val="1"/>
        </dgm:presLayoutVars>
      </dgm:prSet>
      <dgm:spPr/>
    </dgm:pt>
  </dgm:ptLst>
  <dgm:cxnLst>
    <dgm:cxn modelId="{F0784322-6233-4AE0-9CD0-7BA5558096FE}" type="presOf" srcId="{3308E5BB-E30B-4D9E-8FEF-930D4DEA41FD}" destId="{D263AAE8-F6EE-4D47-97C8-9C9656E020AD}" srcOrd="0" destOrd="0" presId="urn:microsoft.com/office/officeart/2008/layout/CircularPictureCallout"/>
    <dgm:cxn modelId="{428EC12E-B0F7-40BD-A223-F722F2C598DE}" srcId="{052C967F-EED9-45B8-BCE2-52A5E3BD3231}" destId="{8C799E5B-0C5A-4FC1-8F37-6A0C9BF25D00}" srcOrd="1" destOrd="0" parTransId="{9240FEB4-AC25-4F15-BC07-7E0DE8285185}" sibTransId="{606E053C-A644-4C91-822A-AD4551CC6A55}"/>
    <dgm:cxn modelId="{4F2A415B-A8A9-4014-81B2-1F33520097B4}" type="presOf" srcId="{D1AF3846-B927-4E07-AE82-8CB324064D84}" destId="{E399FC89-7A8C-4633-9E60-E812A098EB63}" srcOrd="0" destOrd="0" presId="urn:microsoft.com/office/officeart/2008/layout/CircularPictureCallout"/>
    <dgm:cxn modelId="{357E935B-96D8-42DD-91DF-1E90EB21182D}" type="presOf" srcId="{052C967F-EED9-45B8-BCE2-52A5E3BD3231}" destId="{3BBB3CD8-2859-4226-AD69-148378193242}" srcOrd="0" destOrd="0" presId="urn:microsoft.com/office/officeart/2008/layout/CircularPictureCallout"/>
    <dgm:cxn modelId="{73750B5D-7367-44D6-8042-D1F2A2C233F1}" type="presOf" srcId="{8C799E5B-0C5A-4FC1-8F37-6A0C9BF25D00}" destId="{E645A105-826B-423D-B012-A083EC6D8D9F}" srcOrd="0" destOrd="0" presId="urn:microsoft.com/office/officeart/2008/layout/CircularPictureCallout"/>
    <dgm:cxn modelId="{8DBBD382-9FE0-4486-BD57-CAB9B5812C6E}" type="presOf" srcId="{1B1FFE44-204E-4B29-BDB4-E1FBBE1F5125}" destId="{95FEEB90-8E5B-473A-A61F-0FFC4B98A20F}" srcOrd="0" destOrd="0" presId="urn:microsoft.com/office/officeart/2008/layout/CircularPictureCallout"/>
    <dgm:cxn modelId="{C0FDCE88-35E7-4CD0-9CEB-AA65AF3ADCAE}" type="presOf" srcId="{DF7F1ED2-7A55-42E1-93C5-31F039B4D171}" destId="{3EE02507-EAD8-462A-AF3C-4FA46AAE9604}" srcOrd="0" destOrd="0" presId="urn:microsoft.com/office/officeart/2008/layout/CircularPictureCallout"/>
    <dgm:cxn modelId="{D9816BA1-D12E-4217-9A59-647B9CEE3C92}" srcId="{052C967F-EED9-45B8-BCE2-52A5E3BD3231}" destId="{D1AF3846-B927-4E07-AE82-8CB324064D84}" srcOrd="0" destOrd="0" parTransId="{200107E7-4DD9-4AB7-B68B-E0C8F2ACC63D}" sibTransId="{0B0CD827-1E50-4B2B-8FA9-DD33A64693C1}"/>
    <dgm:cxn modelId="{9CFF36AB-B085-4B88-ABA9-6BFB0CAD0E2A}" type="presOf" srcId="{64811362-26D3-48A6-AC1E-3CED3C3F0867}" destId="{A294E820-D790-47D7-AB7D-410F07A36026}" srcOrd="0" destOrd="0" presId="urn:microsoft.com/office/officeart/2008/layout/CircularPictureCallout"/>
    <dgm:cxn modelId="{8EAC5BAB-F8D4-49B7-B744-05AA97F90472}" srcId="{052C967F-EED9-45B8-BCE2-52A5E3BD3231}" destId="{DF7F1ED2-7A55-42E1-93C5-31F039B4D171}" srcOrd="3" destOrd="0" parTransId="{D8BE1C90-C7F4-4C34-B542-D04F0E1ECC1D}" sibTransId="{64811362-26D3-48A6-AC1E-3CED3C3F0867}"/>
    <dgm:cxn modelId="{C0B3F7AB-E122-42D3-A9CD-850B261E3F62}" type="presOf" srcId="{0B0CD827-1E50-4B2B-8FA9-DD33A64693C1}" destId="{9587E07C-657A-469C-AA3C-09856158BFB7}" srcOrd="0" destOrd="0" presId="urn:microsoft.com/office/officeart/2008/layout/CircularPictureCallout"/>
    <dgm:cxn modelId="{8BEB52CC-DC7F-4A10-B76B-686513A62F9B}" srcId="{052C967F-EED9-45B8-BCE2-52A5E3BD3231}" destId="{1B1FFE44-204E-4B29-BDB4-E1FBBE1F5125}" srcOrd="2" destOrd="0" parTransId="{A2050C60-91C7-4B54-9778-43AAA7E29797}" sibTransId="{3308E5BB-E30B-4D9E-8FEF-930D4DEA41FD}"/>
    <dgm:cxn modelId="{F0A450E8-2564-4814-99EB-18E390B153A8}" type="presOf" srcId="{606E053C-A644-4C91-822A-AD4551CC6A55}" destId="{0EAF1B7D-2018-41B2-9700-B5E3E49FA1C2}" srcOrd="0" destOrd="0" presId="urn:microsoft.com/office/officeart/2008/layout/CircularPictureCallout"/>
    <dgm:cxn modelId="{581E0351-4388-4B87-AA33-C35CA8B87F3C}" type="presParOf" srcId="{3BBB3CD8-2859-4226-AD69-148378193242}" destId="{43B58F30-E77C-45E5-8676-AABE277788F3}" srcOrd="0" destOrd="0" presId="urn:microsoft.com/office/officeart/2008/layout/CircularPictureCallout"/>
    <dgm:cxn modelId="{06CAC558-019B-4164-A768-9DD8631D3E70}" type="presParOf" srcId="{43B58F30-E77C-45E5-8676-AABE277788F3}" destId="{C2CBC01F-0564-4385-B312-3260F361FCE6}" srcOrd="0" destOrd="0" presId="urn:microsoft.com/office/officeart/2008/layout/CircularPictureCallout"/>
    <dgm:cxn modelId="{DA0FF8F0-528F-462C-8D03-DDC7B29A49CB}" type="presParOf" srcId="{C2CBC01F-0564-4385-B312-3260F361FCE6}" destId="{9587E07C-657A-469C-AA3C-09856158BFB7}" srcOrd="0" destOrd="0" presId="urn:microsoft.com/office/officeart/2008/layout/CircularPictureCallout"/>
    <dgm:cxn modelId="{77E8703A-1E58-463F-AA62-67B1A7002373}" type="presParOf" srcId="{43B58F30-E77C-45E5-8676-AABE277788F3}" destId="{E399FC89-7A8C-4633-9E60-E812A098EB63}" srcOrd="1" destOrd="0" presId="urn:microsoft.com/office/officeart/2008/layout/CircularPictureCallout"/>
    <dgm:cxn modelId="{D7F7735E-5ACE-490C-AB45-F8FFD6ADD22F}" type="presParOf" srcId="{43B58F30-E77C-45E5-8676-AABE277788F3}" destId="{4C95ECF9-633D-4236-80AD-89639E83A17B}" srcOrd="2" destOrd="0" presId="urn:microsoft.com/office/officeart/2008/layout/CircularPictureCallout"/>
    <dgm:cxn modelId="{E110E26C-B817-488D-9018-77F107568834}" type="presParOf" srcId="{4C95ECF9-633D-4236-80AD-89639E83A17B}" destId="{0EAF1B7D-2018-41B2-9700-B5E3E49FA1C2}" srcOrd="0" destOrd="0" presId="urn:microsoft.com/office/officeart/2008/layout/CircularPictureCallout"/>
    <dgm:cxn modelId="{72B5AFE5-5997-48D1-9944-445DA4E859C2}" type="presParOf" srcId="{43B58F30-E77C-45E5-8676-AABE277788F3}" destId="{D40E1C91-8004-4CF4-89BB-051D4DB07C14}" srcOrd="3" destOrd="0" presId="urn:microsoft.com/office/officeart/2008/layout/CircularPictureCallout"/>
    <dgm:cxn modelId="{3BC9B9B4-0284-4FDE-B0BA-71EF4A386515}" type="presParOf" srcId="{43B58F30-E77C-45E5-8676-AABE277788F3}" destId="{EF300C06-AAB6-4F62-B9A7-A8AEA0D51C8F}" srcOrd="4" destOrd="0" presId="urn:microsoft.com/office/officeart/2008/layout/CircularPictureCallout"/>
    <dgm:cxn modelId="{42B2F3AB-052F-4F77-B91A-6D9637A9ECA5}" type="presParOf" srcId="{EF300C06-AAB6-4F62-B9A7-A8AEA0D51C8F}" destId="{E645A105-826B-423D-B012-A083EC6D8D9F}" srcOrd="0" destOrd="0" presId="urn:microsoft.com/office/officeart/2008/layout/CircularPictureCallout"/>
    <dgm:cxn modelId="{20A8D3EB-1B3A-4B3B-90B2-BAA2B06499DF}" type="presParOf" srcId="{43B58F30-E77C-45E5-8676-AABE277788F3}" destId="{2214BEB1-74FC-4DB1-A967-E872C0D3E7B2}" srcOrd="5" destOrd="0" presId="urn:microsoft.com/office/officeart/2008/layout/CircularPictureCallout"/>
    <dgm:cxn modelId="{E044B47C-0FC3-43BC-ADA6-316847C6B8B1}" type="presParOf" srcId="{2214BEB1-74FC-4DB1-A967-E872C0D3E7B2}" destId="{D263AAE8-F6EE-4D47-97C8-9C9656E020AD}" srcOrd="0" destOrd="0" presId="urn:microsoft.com/office/officeart/2008/layout/CircularPictureCallout"/>
    <dgm:cxn modelId="{0132D33B-3185-4325-AC2A-F83BA09A482D}" type="presParOf" srcId="{43B58F30-E77C-45E5-8676-AABE277788F3}" destId="{A1DCD390-BF51-45CB-91F7-B00A03EC0329}" srcOrd="6" destOrd="0" presId="urn:microsoft.com/office/officeart/2008/layout/CircularPictureCallout"/>
    <dgm:cxn modelId="{580142E6-5218-4302-A4FF-ED50DD2C8AA5}" type="presParOf" srcId="{43B58F30-E77C-45E5-8676-AABE277788F3}" destId="{4B2B9465-4D9E-4F6D-A61D-BAFB45B5D0AB}" srcOrd="7" destOrd="0" presId="urn:microsoft.com/office/officeart/2008/layout/CircularPictureCallout"/>
    <dgm:cxn modelId="{B3B51EC7-63E7-49B9-B5A3-71BA5D72FADB}" type="presParOf" srcId="{4B2B9465-4D9E-4F6D-A61D-BAFB45B5D0AB}" destId="{95FEEB90-8E5B-473A-A61F-0FFC4B98A20F}" srcOrd="0" destOrd="0" presId="urn:microsoft.com/office/officeart/2008/layout/CircularPictureCallout"/>
    <dgm:cxn modelId="{121CF00D-6E1D-4551-9982-A0D513A8DA47}" type="presParOf" srcId="{43B58F30-E77C-45E5-8676-AABE277788F3}" destId="{A087A549-EE09-40F2-93BF-DAF488A1AFBF}" srcOrd="8" destOrd="0" presId="urn:microsoft.com/office/officeart/2008/layout/CircularPictureCallout"/>
    <dgm:cxn modelId="{7CE7CF11-64A0-40D5-948D-AF7C04C3CF7F}" type="presParOf" srcId="{A087A549-EE09-40F2-93BF-DAF488A1AFBF}" destId="{A294E820-D790-47D7-AB7D-410F07A36026}" srcOrd="0" destOrd="0" presId="urn:microsoft.com/office/officeart/2008/layout/CircularPictureCallout"/>
    <dgm:cxn modelId="{4B949918-1419-42C3-AD3A-C92C0DD8129B}" type="presParOf" srcId="{43B58F30-E77C-45E5-8676-AABE277788F3}" destId="{67ECA420-8CEE-47C5-9CE0-E720647C3527}" srcOrd="9" destOrd="0" presId="urn:microsoft.com/office/officeart/2008/layout/CircularPictureCallout"/>
    <dgm:cxn modelId="{83E3E78B-C7BD-4C58-A65F-2C36F648C697}" type="presParOf" srcId="{43B58F30-E77C-45E5-8676-AABE277788F3}" destId="{3CE6909C-EC75-4AE1-86CE-49D2CC5FE715}" srcOrd="10" destOrd="0" presId="urn:microsoft.com/office/officeart/2008/layout/CircularPictureCallout"/>
    <dgm:cxn modelId="{D318DA85-B82E-47FA-95D8-CECCCAECA027}" type="presParOf" srcId="{3CE6909C-EC75-4AE1-86CE-49D2CC5FE715}" destId="{3EE02507-EAD8-462A-AF3C-4FA46AAE9604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CA420-8CEE-47C5-9CE0-E720647C3527}">
      <dsp:nvSpPr>
        <dsp:cNvPr id="0" name=""/>
        <dsp:cNvSpPr/>
      </dsp:nvSpPr>
      <dsp:spPr>
        <a:xfrm>
          <a:off x="935806" y="2299117"/>
          <a:ext cx="187839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D390-BF51-45CB-91F7-B00A03EC0329}">
      <dsp:nvSpPr>
        <dsp:cNvPr id="0" name=""/>
        <dsp:cNvSpPr/>
      </dsp:nvSpPr>
      <dsp:spPr>
        <a:xfrm>
          <a:off x="935806" y="1644299"/>
          <a:ext cx="160898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E1C91-8004-4CF4-89BB-051D4DB07C14}">
      <dsp:nvSpPr>
        <dsp:cNvPr id="0" name=""/>
        <dsp:cNvSpPr/>
      </dsp:nvSpPr>
      <dsp:spPr>
        <a:xfrm>
          <a:off x="935806" y="989481"/>
          <a:ext cx="187839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7E07C-657A-469C-AA3C-09856158BFB7}">
      <dsp:nvSpPr>
        <dsp:cNvPr id="0" name=""/>
        <dsp:cNvSpPr/>
      </dsp:nvSpPr>
      <dsp:spPr>
        <a:xfrm>
          <a:off x="352" y="708845"/>
          <a:ext cx="1870907" cy="18709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9FC89-7A8C-4633-9E60-E812A098EB63}">
      <dsp:nvSpPr>
        <dsp:cNvPr id="0" name=""/>
        <dsp:cNvSpPr/>
      </dsp:nvSpPr>
      <dsp:spPr>
        <a:xfrm>
          <a:off x="180600" y="1702297"/>
          <a:ext cx="1510412" cy="6173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해당 카테고리</a:t>
          </a:r>
        </a:p>
      </dsp:txBody>
      <dsp:txXfrm>
        <a:off x="180600" y="1702297"/>
        <a:ext cx="1510412" cy="617399"/>
      </dsp:txXfrm>
    </dsp:sp>
    <dsp:sp modelId="{0EAF1B7D-2018-41B2-9700-B5E3E49FA1C2}">
      <dsp:nvSpPr>
        <dsp:cNvPr id="0" name=""/>
        <dsp:cNvSpPr/>
      </dsp:nvSpPr>
      <dsp:spPr>
        <a:xfrm>
          <a:off x="2533561" y="708845"/>
          <a:ext cx="561272" cy="5612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5A105-826B-423D-B012-A083EC6D8D9F}">
      <dsp:nvSpPr>
        <dsp:cNvPr id="0" name=""/>
        <dsp:cNvSpPr/>
      </dsp:nvSpPr>
      <dsp:spPr>
        <a:xfrm>
          <a:off x="2710701" y="725055"/>
          <a:ext cx="220117" cy="22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30480" bIns="0" numCol="1" spcCol="1270" anchor="ctr" anchorCtr="0">
          <a:noAutofit/>
        </a:bodyPr>
        <a:lstStyle/>
        <a:p>
          <a:pPr marL="0" lvl="0" indent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1</a:t>
          </a:r>
          <a:r>
            <a:rPr lang="ko-KR" altLang="en-US" sz="800" kern="1200" dirty="0"/>
            <a:t>위</a:t>
          </a:r>
        </a:p>
      </dsp:txBody>
      <dsp:txXfrm>
        <a:off x="2710701" y="725055"/>
        <a:ext cx="220117" cy="227618"/>
      </dsp:txXfrm>
    </dsp:sp>
    <dsp:sp modelId="{D263AAE8-F6EE-4D47-97C8-9C9656E020AD}">
      <dsp:nvSpPr>
        <dsp:cNvPr id="0" name=""/>
        <dsp:cNvSpPr/>
      </dsp:nvSpPr>
      <dsp:spPr>
        <a:xfrm>
          <a:off x="2264150" y="1363663"/>
          <a:ext cx="561272" cy="5612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EEB90-8E5B-473A-A61F-0FFC4B98A20F}">
      <dsp:nvSpPr>
        <dsp:cNvPr id="0" name=""/>
        <dsp:cNvSpPr/>
      </dsp:nvSpPr>
      <dsp:spPr>
        <a:xfrm>
          <a:off x="2422288" y="1321231"/>
          <a:ext cx="787605" cy="29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30480" bIns="0" numCol="1" spcCol="1270" anchor="ctr" anchorCtr="0">
          <a:noAutofit/>
        </a:bodyPr>
        <a:lstStyle/>
        <a:p>
          <a:pPr marL="0" lvl="0" indent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추천</a:t>
          </a:r>
        </a:p>
      </dsp:txBody>
      <dsp:txXfrm>
        <a:off x="2422288" y="1321231"/>
        <a:ext cx="787605" cy="298406"/>
      </dsp:txXfrm>
    </dsp:sp>
    <dsp:sp modelId="{A294E820-D790-47D7-AB7D-410F07A36026}">
      <dsp:nvSpPr>
        <dsp:cNvPr id="0" name=""/>
        <dsp:cNvSpPr/>
      </dsp:nvSpPr>
      <dsp:spPr>
        <a:xfrm>
          <a:off x="2533561" y="2018481"/>
          <a:ext cx="561272" cy="5612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02507-EAD8-462A-AF3C-4FA46AAE9604}">
      <dsp:nvSpPr>
        <dsp:cNvPr id="0" name=""/>
        <dsp:cNvSpPr/>
      </dsp:nvSpPr>
      <dsp:spPr>
        <a:xfrm>
          <a:off x="2593076" y="2039857"/>
          <a:ext cx="646628" cy="224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30480" bIns="0" numCol="1" spcCol="1270" anchor="ctr" anchorCtr="0">
          <a:noAutofit/>
        </a:bodyPr>
        <a:lstStyle/>
        <a:p>
          <a:pPr marL="0" lvl="0" indent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본인위치</a:t>
          </a:r>
        </a:p>
      </dsp:txBody>
      <dsp:txXfrm>
        <a:off x="2593076" y="2039857"/>
        <a:ext cx="646628" cy="224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CA420-8CEE-47C5-9CE0-E720647C3527}">
      <dsp:nvSpPr>
        <dsp:cNvPr id="0" name=""/>
        <dsp:cNvSpPr/>
      </dsp:nvSpPr>
      <dsp:spPr>
        <a:xfrm>
          <a:off x="935806" y="2299117"/>
          <a:ext cx="187839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D390-BF51-45CB-91F7-B00A03EC0329}">
      <dsp:nvSpPr>
        <dsp:cNvPr id="0" name=""/>
        <dsp:cNvSpPr/>
      </dsp:nvSpPr>
      <dsp:spPr>
        <a:xfrm>
          <a:off x="935806" y="1644299"/>
          <a:ext cx="160898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E1C91-8004-4CF4-89BB-051D4DB07C14}">
      <dsp:nvSpPr>
        <dsp:cNvPr id="0" name=""/>
        <dsp:cNvSpPr/>
      </dsp:nvSpPr>
      <dsp:spPr>
        <a:xfrm>
          <a:off x="935806" y="989481"/>
          <a:ext cx="187839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7E07C-657A-469C-AA3C-09856158BFB7}">
      <dsp:nvSpPr>
        <dsp:cNvPr id="0" name=""/>
        <dsp:cNvSpPr/>
      </dsp:nvSpPr>
      <dsp:spPr>
        <a:xfrm>
          <a:off x="352" y="708845"/>
          <a:ext cx="1870907" cy="18709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9FC89-7A8C-4633-9E60-E812A098EB63}">
      <dsp:nvSpPr>
        <dsp:cNvPr id="0" name=""/>
        <dsp:cNvSpPr/>
      </dsp:nvSpPr>
      <dsp:spPr>
        <a:xfrm>
          <a:off x="180594" y="1702297"/>
          <a:ext cx="1510424" cy="61739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해당 카테고리</a:t>
          </a:r>
        </a:p>
      </dsp:txBody>
      <dsp:txXfrm>
        <a:off x="180594" y="1702297"/>
        <a:ext cx="1510424" cy="617399"/>
      </dsp:txXfrm>
    </dsp:sp>
    <dsp:sp modelId="{0EAF1B7D-2018-41B2-9700-B5E3E49FA1C2}">
      <dsp:nvSpPr>
        <dsp:cNvPr id="0" name=""/>
        <dsp:cNvSpPr/>
      </dsp:nvSpPr>
      <dsp:spPr>
        <a:xfrm>
          <a:off x="2533561" y="708845"/>
          <a:ext cx="561272" cy="5612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5A105-826B-423D-B012-A083EC6D8D9F}">
      <dsp:nvSpPr>
        <dsp:cNvPr id="0" name=""/>
        <dsp:cNvSpPr/>
      </dsp:nvSpPr>
      <dsp:spPr>
        <a:xfrm>
          <a:off x="2710701" y="725055"/>
          <a:ext cx="220117" cy="22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30480" bIns="0" numCol="1" spcCol="1270" anchor="ctr" anchorCtr="0">
          <a:noAutofit/>
        </a:bodyPr>
        <a:lstStyle/>
        <a:p>
          <a:pPr marL="0" lvl="0" indent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1</a:t>
          </a:r>
          <a:r>
            <a:rPr lang="ko-KR" altLang="en-US" sz="800" kern="1200" dirty="0"/>
            <a:t>위</a:t>
          </a:r>
        </a:p>
      </dsp:txBody>
      <dsp:txXfrm>
        <a:off x="2710701" y="725055"/>
        <a:ext cx="220117" cy="227618"/>
      </dsp:txXfrm>
    </dsp:sp>
    <dsp:sp modelId="{D263AAE8-F6EE-4D47-97C8-9C9656E020AD}">
      <dsp:nvSpPr>
        <dsp:cNvPr id="0" name=""/>
        <dsp:cNvSpPr/>
      </dsp:nvSpPr>
      <dsp:spPr>
        <a:xfrm>
          <a:off x="2264150" y="1363663"/>
          <a:ext cx="561272" cy="5612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EEB90-8E5B-473A-A61F-0FFC4B98A20F}">
      <dsp:nvSpPr>
        <dsp:cNvPr id="0" name=""/>
        <dsp:cNvSpPr/>
      </dsp:nvSpPr>
      <dsp:spPr>
        <a:xfrm>
          <a:off x="2414379" y="1204492"/>
          <a:ext cx="906363" cy="561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30480" bIns="0" numCol="1" spcCol="1270" anchor="ctr" anchorCtr="0">
          <a:noAutofit/>
        </a:bodyPr>
        <a:lstStyle/>
        <a:p>
          <a:pPr marL="0" lvl="0" indent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추천</a:t>
          </a:r>
        </a:p>
      </dsp:txBody>
      <dsp:txXfrm>
        <a:off x="2414379" y="1204492"/>
        <a:ext cx="906363" cy="561272"/>
      </dsp:txXfrm>
    </dsp:sp>
    <dsp:sp modelId="{A294E820-D790-47D7-AB7D-410F07A36026}">
      <dsp:nvSpPr>
        <dsp:cNvPr id="0" name=""/>
        <dsp:cNvSpPr/>
      </dsp:nvSpPr>
      <dsp:spPr>
        <a:xfrm>
          <a:off x="2533561" y="2018481"/>
          <a:ext cx="561272" cy="56127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02507-EAD8-462A-AF3C-4FA46AAE9604}">
      <dsp:nvSpPr>
        <dsp:cNvPr id="0" name=""/>
        <dsp:cNvSpPr/>
      </dsp:nvSpPr>
      <dsp:spPr>
        <a:xfrm>
          <a:off x="2593076" y="2039857"/>
          <a:ext cx="646628" cy="224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30480" bIns="0" numCol="1" spcCol="1270" anchor="ctr" anchorCtr="0">
          <a:noAutofit/>
        </a:bodyPr>
        <a:lstStyle/>
        <a:p>
          <a:pPr marL="0" lvl="0" indent="0" algn="l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본인위치</a:t>
          </a:r>
        </a:p>
      </dsp:txBody>
      <dsp:txXfrm>
        <a:off x="2593076" y="2039857"/>
        <a:ext cx="646628" cy="224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8E631-70D2-4332-8644-D55FA5462288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0DC4-5C9B-4D41-B313-A61AFC4CC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19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35CB6-59DA-4942-92D9-A9D9A2B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6D60FF-276E-4C71-937C-24FED5E0D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5CD0F-7ECE-499A-B1A0-3884B717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AF1-FE00-4E36-A136-ACAEEF6DE538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4B7E5-978B-44C0-8448-D2D5E5F0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551D6-7459-4606-850E-B9D1DD7E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492-AFE7-4D47-B04B-C6A885F20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3EFA0-6FD3-40B2-A7BE-E2EFA267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F2BFA1-C460-47B5-ACEF-A33B63AC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4C1A8-6F50-4BE3-AE6C-07E694B5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AF1-FE00-4E36-A136-ACAEEF6DE538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CDACA-8AEB-4E0A-9FF3-39F9FC20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517CE-3926-42E1-92BB-4D687B17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492-AFE7-4D47-B04B-C6A885F20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2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182CB1-82E4-4D15-A4EA-B6C5F5ED3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4DB81-C0A8-476F-8D57-D20DC4F5F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BB46C-EE31-4862-99CE-EA0CE391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AF1-FE00-4E36-A136-ACAEEF6DE538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CFE77-D089-4863-AC96-E34B0134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F2B69-F423-40D5-B944-82AD3CF5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492-AFE7-4D47-B04B-C6A885F20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98E1D-2BD5-4B18-A9BB-B413D590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5A5D2-2F9F-423C-A077-32692A27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8D729-E433-4711-BF29-85D8D204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AF1-FE00-4E36-A136-ACAEEF6DE538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EC741-D6CF-4CDA-B35A-08FE424D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B2B9F-2C36-4311-8E59-07C8E00C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492-AFE7-4D47-B04B-C6A885F20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2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2376C-EE8F-4983-9E16-99E8B0AE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700F6-7A2C-4B19-A07B-6718674C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5F5B0-E77D-44F3-8D6F-02DE9F34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AF1-FE00-4E36-A136-ACAEEF6DE538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349EA-6224-43B6-8E5A-F51BE036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E2A78-B05C-4FB4-90A6-BCC4F9E9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492-AFE7-4D47-B04B-C6A885F20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1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E80D4-AEB7-43B5-B37F-B00CFCFD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E13DB-535A-4CF6-A71F-8A401D039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88A1BF-04D1-49D4-992E-9C4002E47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9DB4A-B311-4C89-9432-666F6EB8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AF1-FE00-4E36-A136-ACAEEF6DE538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D5E6B6-A1E7-44A2-845F-ED213FE5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7D286-D803-4E23-A5F0-5E5418C3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492-AFE7-4D47-B04B-C6A885F20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5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B1AC0-FA93-4079-B9E4-0B2D4007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0F177-B35C-4B86-997C-FC083AC6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033626-F73C-466C-AA5A-E4CD20939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235F20-0A0B-4649-B56D-DD339D7FB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97CC4B-F3B3-4A48-8DDE-697984AE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9F21D8-A2DB-4CFF-B90F-0A0ECFBC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AF1-FE00-4E36-A136-ACAEEF6DE538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973CB0-226F-4B0C-B2CC-F08B9381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60B07A-1E97-46F4-9C45-C952FC52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492-AFE7-4D47-B04B-C6A885F20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03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D9C48-3A83-4540-B99F-910AB7CF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30408E-99FB-407B-9355-93AE8FB9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AF1-FE00-4E36-A136-ACAEEF6DE538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11B213-8A0F-42E4-B6C2-4C83586D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F51E5-FE91-45D5-AF05-67F47079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492-AFE7-4D47-B04B-C6A885F20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2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E13CB5-1350-4A66-9025-70032A5C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AF1-FE00-4E36-A136-ACAEEF6DE538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60BA90-7F21-4295-9D52-AC7B8481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941002-58F6-4F2E-BDC8-6BEC6EFF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492-AFE7-4D47-B04B-C6A885F20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2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D8312-EF37-4A6C-B793-4242B32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7CC43-48E3-4017-A1EC-1404D66E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A5CE22-A06C-4D92-8E23-22C09726E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CB2F9-07CF-45D9-8148-05C47F19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AF1-FE00-4E36-A136-ACAEEF6DE538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652DF-F91A-4C1F-BBF1-A2B22FC4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9C3B2-A9A9-4114-B437-5E02BE2D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492-AFE7-4D47-B04B-C6A885F20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19C31-DA72-4AB2-9EAF-7A670F47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F5183F-E119-4A53-BE66-3FF57D29A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F64E32-2CB4-4F9C-A835-FB7ADC682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78B2F-0F31-439E-ADDE-3C59B6F4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ADAF1-FE00-4E36-A136-ACAEEF6DE538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0A07F-B8A8-4CEF-B67D-597BDC17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2E8B3-797F-4AD1-8BCA-09C68EC9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9492-AFE7-4D47-B04B-C6A885F20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0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4AEE20-B54B-408D-A3DB-B2619C48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3A038-4CF7-48DB-8254-9AEFFF67C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09853-FAAC-4346-B8FB-44936FFC1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ADAF1-FE00-4E36-A136-ACAEEF6DE538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54FA8-B9B8-47E0-8F2A-01624A454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3EC8C-B3B9-431C-9CD5-71E3F3510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E9492-AFE7-4D47-B04B-C6A885F20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diagramLayout" Target="../diagrams/layout1.xml"/><Relationship Id="rId18" Type="http://schemas.openxmlformats.org/officeDocument/2006/relationships/diagramLayout" Target="../diagrams/layout2.xml"/><Relationship Id="rId3" Type="http://schemas.openxmlformats.org/officeDocument/2006/relationships/image" Target="../media/image5.jpg"/><Relationship Id="rId21" Type="http://schemas.microsoft.com/office/2007/relationships/diagramDrawing" Target="../diagrams/drawing2.xml"/><Relationship Id="rId7" Type="http://schemas.openxmlformats.org/officeDocument/2006/relationships/image" Target="../media/image13.svg"/><Relationship Id="rId12" Type="http://schemas.openxmlformats.org/officeDocument/2006/relationships/diagramData" Target="../diagrams/data1.xml"/><Relationship Id="rId17" Type="http://schemas.openxmlformats.org/officeDocument/2006/relationships/diagramData" Target="../diagrams/data2.xml"/><Relationship Id="rId2" Type="http://schemas.openxmlformats.org/officeDocument/2006/relationships/image" Target="../media/image3.PNG"/><Relationship Id="rId16" Type="http://schemas.microsoft.com/office/2007/relationships/diagramDrawing" Target="../diagrams/drawing1.xml"/><Relationship Id="rId20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diagramColors" Target="../diagrams/colors1.xml"/><Relationship Id="rId10" Type="http://schemas.openxmlformats.org/officeDocument/2006/relationships/image" Target="../media/image16.png"/><Relationship Id="rId19" Type="http://schemas.openxmlformats.org/officeDocument/2006/relationships/diagramQuickStyle" Target="../diagrams/quickStyle2.xml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2EDDC9F-9922-4EE4-A689-3B0FB4CDA735}"/>
              </a:ext>
            </a:extLst>
          </p:cNvPr>
          <p:cNvGrpSpPr/>
          <p:nvPr/>
        </p:nvGrpSpPr>
        <p:grpSpPr>
          <a:xfrm>
            <a:off x="3560205" y="172924"/>
            <a:ext cx="5543548" cy="5738019"/>
            <a:chOff x="3560205" y="172924"/>
            <a:chExt cx="5543548" cy="573801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EC23F8D-552A-4C58-AD45-5A9054E36B9B}"/>
                </a:ext>
              </a:extLst>
            </p:cNvPr>
            <p:cNvSpPr/>
            <p:nvPr/>
          </p:nvSpPr>
          <p:spPr>
            <a:xfrm>
              <a:off x="6639493" y="172924"/>
              <a:ext cx="2464260" cy="253139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BDDB6F-E802-421F-A772-BE50D3F2C638}"/>
                </a:ext>
              </a:extLst>
            </p:cNvPr>
            <p:cNvSpPr/>
            <p:nvPr/>
          </p:nvSpPr>
          <p:spPr>
            <a:xfrm>
              <a:off x="3560205" y="947057"/>
              <a:ext cx="4940953" cy="496388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69951BC-7315-4F18-A806-7EA548F7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344" y="2338412"/>
            <a:ext cx="7214117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latin typeface="Arial Nova" panose="020B0504020202020204" pitchFamily="34" charset="0"/>
                <a:cs typeface="Arabic Typesetting" panose="020B0604020202020204" pitchFamily="66" charset="-78"/>
              </a:rPr>
              <a:t>Check you</a:t>
            </a:r>
            <a:endParaRPr lang="ko-KR" altLang="en-US" sz="5400" dirty="0">
              <a:latin typeface="Arial Nova" panose="020B0504020202020204" pitchFamily="34" charset="0"/>
              <a:cs typeface="Arabic Typesetting" panose="020B0604020202020204" pitchFamily="66" charset="-78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5CCE249-940B-4659-949B-46088C358E71}"/>
              </a:ext>
            </a:extLst>
          </p:cNvPr>
          <p:cNvSpPr txBox="1">
            <a:spLocks/>
          </p:cNvSpPr>
          <p:nvPr/>
        </p:nvSpPr>
        <p:spPr>
          <a:xfrm>
            <a:off x="3865204" y="3671595"/>
            <a:ext cx="4461588" cy="502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>
                <a:latin typeface="Arial Nova Light" panose="020B0304020202020204" pitchFamily="34" charset="0"/>
              </a:rPr>
              <a:t>박성욱 이승연 이서현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A57D92A-574B-44A4-BC6E-F3D6570E1650}"/>
              </a:ext>
            </a:extLst>
          </p:cNvPr>
          <p:cNvSpPr txBox="1">
            <a:spLocks/>
          </p:cNvSpPr>
          <p:nvPr/>
        </p:nvSpPr>
        <p:spPr>
          <a:xfrm>
            <a:off x="4264564" y="741169"/>
            <a:ext cx="72141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Arial Nova" panose="020B0504020202020204" pitchFamily="34" charset="0"/>
                <a:cs typeface="Arabic Typesetting" panose="020B0604020202020204" pitchFamily="66" charset="-78"/>
              </a:rPr>
              <a:t>Check your moment</a:t>
            </a:r>
            <a:endParaRPr lang="ko-KR" altLang="en-US" sz="1800" dirty="0">
              <a:solidFill>
                <a:srgbClr val="FF0000"/>
              </a:solidFill>
              <a:latin typeface="Arial Nova" panose="020B0504020202020204" pitchFamily="34" charset="0"/>
              <a:cs typeface="Arabic Typesetting" panose="020B0604020202020204" pitchFamily="66" charset="-78"/>
            </a:endParaRPr>
          </a:p>
        </p:txBody>
      </p:sp>
      <p:pic>
        <p:nvPicPr>
          <p:cNvPr id="4" name="그래픽 3" descr="스톱워치">
            <a:extLst>
              <a:ext uri="{FF2B5EF4-FFF2-40B4-BE49-F238E27FC236}">
                <a16:creationId xmlns:a16="http://schemas.microsoft.com/office/drawing/2014/main" id="{02E08815-AA88-4BD4-BE85-C1C605F6A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9375" y="2642290"/>
            <a:ext cx="732433" cy="73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37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D000BF-BAA3-446B-B117-3EEB829DE96E}"/>
              </a:ext>
            </a:extLst>
          </p:cNvPr>
          <p:cNvGrpSpPr/>
          <p:nvPr/>
        </p:nvGrpSpPr>
        <p:grpSpPr>
          <a:xfrm>
            <a:off x="0" y="0"/>
            <a:ext cx="12192000" cy="6848867"/>
            <a:chOff x="0" y="0"/>
            <a:chExt cx="12192000" cy="68488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DC94024-64B7-4398-8D00-4E9B7B1B4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4886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BC71E5-0A32-4A9E-BBFD-E2C252D5EC90}"/>
                </a:ext>
              </a:extLst>
            </p:cNvPr>
            <p:cNvSpPr/>
            <p:nvPr/>
          </p:nvSpPr>
          <p:spPr>
            <a:xfrm>
              <a:off x="0" y="632001"/>
              <a:ext cx="12192000" cy="5972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10DAF9-0E20-4B7C-8B76-B5FEECA43C8B}"/>
                </a:ext>
              </a:extLst>
            </p:cNvPr>
            <p:cNvSpPr/>
            <p:nvPr/>
          </p:nvSpPr>
          <p:spPr>
            <a:xfrm>
              <a:off x="0" y="620785"/>
              <a:ext cx="12192000" cy="939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accent1"/>
                  </a:solidFill>
                </a:rPr>
                <a:t>	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6E8AF62-AC5E-4C9F-B56D-26DA7B5FC405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8529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570B56D-5C85-4859-92FA-9050B6D71197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0053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DB523A5-5247-4CDD-8496-D50B7199A032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1577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1BFF796-5060-48B6-9E76-9C1513791634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3101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829645-258A-44E6-A935-1FA3F016FA33}"/>
              </a:ext>
            </a:extLst>
          </p:cNvPr>
          <p:cNvSpPr txBox="1"/>
          <p:nvPr/>
        </p:nvSpPr>
        <p:spPr>
          <a:xfrm>
            <a:off x="1109552" y="915347"/>
            <a:ext cx="431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/>
              </a:rPr>
              <a:t>Team’s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/>
              </a:rPr>
              <a:t>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/>
              </a:rPr>
              <a:t>management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/>
              </a:rPr>
              <a:t>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/>
              </a:rPr>
              <a:t>for </a:t>
            </a:r>
            <a:r>
              <a:rPr kumimoji="0" lang="en-US" altLang="ko-KR" b="1" i="0" u="none" strike="noStrike" normalizeH="0" baseline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/>
              </a:rPr>
              <a:t>Colaboration</a:t>
            </a:r>
            <a:endParaRPr kumimoji="0" lang="ko-KR" altLang="ko-KR" b="1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B2C973-DC72-417E-88F3-C2E4564DB7C4}"/>
              </a:ext>
            </a:extLst>
          </p:cNvPr>
          <p:cNvCxnSpPr>
            <a:cxnSpLocks/>
          </p:cNvCxnSpPr>
          <p:nvPr/>
        </p:nvCxnSpPr>
        <p:spPr>
          <a:xfrm>
            <a:off x="5355773" y="650705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9FA0DB38-311F-4DC2-825F-1A41463F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61AC00-82E4-4BF8-82B9-DEB103F85027}"/>
              </a:ext>
            </a:extLst>
          </p:cNvPr>
          <p:cNvSpPr txBox="1"/>
          <p:nvPr/>
        </p:nvSpPr>
        <p:spPr>
          <a:xfrm>
            <a:off x="6245261" y="900539"/>
            <a:ext cx="304026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b="1" dirty="0" err="1">
                <a:ln/>
                <a:solidFill>
                  <a:schemeClr val="accent3"/>
                </a:solidFill>
                <a:latin typeface="Arial Unicode MS"/>
                <a:ea typeface="inherit"/>
              </a:rPr>
              <a:t>Mentors’s</a:t>
            </a:r>
            <a:r>
              <a:rPr lang="ko-KR" altLang="ko-KR" b="1" dirty="0">
                <a:ln/>
                <a:solidFill>
                  <a:schemeClr val="accent3"/>
                </a:solidFill>
                <a:latin typeface="Arial Unicode MS"/>
                <a:ea typeface="inherit"/>
              </a:rPr>
              <a:t> Management</a:t>
            </a:r>
            <a:r>
              <a:rPr kumimoji="0" lang="ko-KR" altLang="ko-KR" sz="800" b="1" i="0" u="none" strike="noStrike" normalizeH="0" baseline="0" dirty="0">
                <a:ln/>
                <a:solidFill>
                  <a:schemeClr val="accent3"/>
                </a:solidFill>
              </a:rPr>
              <a:t> </a:t>
            </a:r>
            <a:endParaRPr kumimoji="0" lang="ko-KR" altLang="ko-KR" sz="1400" b="1" i="0" u="none" strike="noStrike" normalizeH="0" baseline="0" dirty="0">
              <a:ln/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E79B6322-C82E-410E-96A4-F86FBBD6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BBD362-7533-4B15-B11E-D28C54F2D2EE}"/>
              </a:ext>
            </a:extLst>
          </p:cNvPr>
          <p:cNvSpPr/>
          <p:nvPr/>
        </p:nvSpPr>
        <p:spPr>
          <a:xfrm>
            <a:off x="10263672" y="1560418"/>
            <a:ext cx="1928327" cy="503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920ED1-B5F7-4A90-95FC-E900F4E0E642}"/>
              </a:ext>
            </a:extLst>
          </p:cNvPr>
          <p:cNvSpPr txBox="1"/>
          <p:nvPr/>
        </p:nvSpPr>
        <p:spPr>
          <a:xfrm>
            <a:off x="10422309" y="1712817"/>
            <a:ext cx="176969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Friend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Personal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Group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A13547-8709-4925-ACCD-AE964D1AC704}"/>
              </a:ext>
            </a:extLst>
          </p:cNvPr>
          <p:cNvSpPr txBox="1"/>
          <p:nvPr/>
        </p:nvSpPr>
        <p:spPr>
          <a:xfrm>
            <a:off x="2264934" y="3424433"/>
            <a:ext cx="6365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그룹을 만들고  계획을 세우고 관리해 보세요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34D4AFA-48E7-43B3-9C5B-22F0C17CE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2945">
            <a:off x="2644359" y="1286502"/>
            <a:ext cx="272094" cy="272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B424EE-6025-47E6-A674-D36DAA0D1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0" y="699024"/>
            <a:ext cx="892925" cy="801978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662FE2-30DA-4BB4-8243-5E3A336C90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598" y="650705"/>
            <a:ext cx="836815" cy="8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D000BF-BAA3-446B-B117-3EEB829DE96E}"/>
              </a:ext>
            </a:extLst>
          </p:cNvPr>
          <p:cNvGrpSpPr/>
          <p:nvPr/>
        </p:nvGrpSpPr>
        <p:grpSpPr>
          <a:xfrm>
            <a:off x="0" y="0"/>
            <a:ext cx="12192000" cy="6848867"/>
            <a:chOff x="0" y="0"/>
            <a:chExt cx="12192000" cy="68488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DC94024-64B7-4398-8D00-4E9B7B1B4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4886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BC71E5-0A32-4A9E-BBFD-E2C252D5EC90}"/>
                </a:ext>
              </a:extLst>
            </p:cNvPr>
            <p:cNvSpPr/>
            <p:nvPr/>
          </p:nvSpPr>
          <p:spPr>
            <a:xfrm>
              <a:off x="0" y="632001"/>
              <a:ext cx="12192000" cy="5972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10DAF9-0E20-4B7C-8B76-B5FEECA43C8B}"/>
                </a:ext>
              </a:extLst>
            </p:cNvPr>
            <p:cNvSpPr/>
            <p:nvPr/>
          </p:nvSpPr>
          <p:spPr>
            <a:xfrm>
              <a:off x="0" y="620785"/>
              <a:ext cx="12192000" cy="939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accent1"/>
                  </a:solidFill>
                </a:rPr>
                <a:t>	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6E8AF62-AC5E-4C9F-B56D-26DA7B5FC405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8529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570B56D-5C85-4859-92FA-9050B6D71197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0053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DB523A5-5247-4CDD-8496-D50B7199A032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1577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1BFF796-5060-48B6-9E76-9C1513791634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3101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829645-258A-44E6-A935-1FA3F016FA33}"/>
              </a:ext>
            </a:extLst>
          </p:cNvPr>
          <p:cNvSpPr txBox="1"/>
          <p:nvPr/>
        </p:nvSpPr>
        <p:spPr>
          <a:xfrm>
            <a:off x="1109553" y="915347"/>
            <a:ext cx="399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12121"/>
                </a:solidFill>
                <a:latin typeface="Arial Unicode MS"/>
              </a:rPr>
              <a:t>Team’s</a:t>
            </a:r>
            <a:r>
              <a:rPr lang="ko-KR" altLang="en-US" dirty="0">
                <a:solidFill>
                  <a:srgbClr val="212121"/>
                </a:solidFill>
                <a:latin typeface="Arial Unicode MS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Arial Unicode MS"/>
              </a:rPr>
              <a:t>management</a:t>
            </a:r>
            <a:r>
              <a:rPr lang="ko-KR" altLang="en-US" dirty="0">
                <a:solidFill>
                  <a:srgbClr val="212121"/>
                </a:solidFill>
                <a:latin typeface="Arial Unicode MS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Arial Unicode MS"/>
              </a:rPr>
              <a:t>for </a:t>
            </a:r>
            <a:r>
              <a:rPr kumimoji="0" lang="en-US" altLang="ko-KR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latin typeface="Arial Unicode MS"/>
              </a:rPr>
              <a:t>Colaboration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B2C973-DC72-417E-88F3-C2E4564DB7C4}"/>
              </a:ext>
            </a:extLst>
          </p:cNvPr>
          <p:cNvCxnSpPr>
            <a:cxnSpLocks/>
          </p:cNvCxnSpPr>
          <p:nvPr/>
        </p:nvCxnSpPr>
        <p:spPr>
          <a:xfrm>
            <a:off x="5206477" y="650705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9FA0DB38-311F-4DC2-825F-1A41463F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61AC00-82E4-4BF8-82B9-DEB103F85027}"/>
              </a:ext>
            </a:extLst>
          </p:cNvPr>
          <p:cNvSpPr txBox="1"/>
          <p:nvPr/>
        </p:nvSpPr>
        <p:spPr>
          <a:xfrm>
            <a:off x="6245261" y="900539"/>
            <a:ext cx="304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  <a:ea typeface="inherit"/>
              </a:rPr>
              <a:t>Mentors’s</a:t>
            </a:r>
            <a:r>
              <a:rPr lang="ko-KR" altLang="ko-KR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  <a:ea typeface="inherit"/>
              </a:rPr>
              <a:t> Management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E79B6322-C82E-410E-96A4-F86FBBD6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BBD362-7533-4B15-B11E-D28C54F2D2EE}"/>
              </a:ext>
            </a:extLst>
          </p:cNvPr>
          <p:cNvSpPr/>
          <p:nvPr/>
        </p:nvSpPr>
        <p:spPr>
          <a:xfrm>
            <a:off x="10263672" y="1560418"/>
            <a:ext cx="1928327" cy="503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920ED1-B5F7-4A90-95FC-E900F4E0E642}"/>
              </a:ext>
            </a:extLst>
          </p:cNvPr>
          <p:cNvSpPr txBox="1"/>
          <p:nvPr/>
        </p:nvSpPr>
        <p:spPr>
          <a:xfrm>
            <a:off x="10422309" y="1712817"/>
            <a:ext cx="176969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Friend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Personal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Group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A13547-8709-4925-ACCD-AE964D1AC704}"/>
              </a:ext>
            </a:extLst>
          </p:cNvPr>
          <p:cNvSpPr txBox="1"/>
          <p:nvPr/>
        </p:nvSpPr>
        <p:spPr>
          <a:xfrm>
            <a:off x="2264934" y="3424433"/>
            <a:ext cx="6365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그룹을 만들고  계획을 세우고 관리해 보세요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34D4AFA-48E7-43B3-9C5B-22F0C17CE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2945">
            <a:off x="10206945" y="3090210"/>
            <a:ext cx="272094" cy="272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B424EE-6025-47E6-A674-D36DAA0D1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0" y="699024"/>
            <a:ext cx="892925" cy="801978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662FE2-30DA-4BB4-8243-5E3A336C90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598" y="650705"/>
            <a:ext cx="836815" cy="8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3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D000BF-BAA3-446B-B117-3EEB829DE96E}"/>
              </a:ext>
            </a:extLst>
          </p:cNvPr>
          <p:cNvGrpSpPr/>
          <p:nvPr/>
        </p:nvGrpSpPr>
        <p:grpSpPr>
          <a:xfrm>
            <a:off x="0" y="0"/>
            <a:ext cx="12192000" cy="6848867"/>
            <a:chOff x="0" y="0"/>
            <a:chExt cx="12192000" cy="68488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DC94024-64B7-4398-8D00-4E9B7B1B4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4886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BC71E5-0A32-4A9E-BBFD-E2C252D5EC90}"/>
                </a:ext>
              </a:extLst>
            </p:cNvPr>
            <p:cNvSpPr/>
            <p:nvPr/>
          </p:nvSpPr>
          <p:spPr>
            <a:xfrm>
              <a:off x="0" y="632001"/>
              <a:ext cx="12192000" cy="5972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10DAF9-0E20-4B7C-8B76-B5FEECA43C8B}"/>
                </a:ext>
              </a:extLst>
            </p:cNvPr>
            <p:cNvSpPr/>
            <p:nvPr/>
          </p:nvSpPr>
          <p:spPr>
            <a:xfrm>
              <a:off x="0" y="620785"/>
              <a:ext cx="12192000" cy="939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accent1"/>
                  </a:solidFill>
                </a:rPr>
                <a:t>	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6E8AF62-AC5E-4C9F-B56D-26DA7B5FC405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8529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570B56D-5C85-4859-92FA-9050B6D71197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0053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DB523A5-5247-4CDD-8496-D50B7199A032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1577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1BFF796-5060-48B6-9E76-9C1513791634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3101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829645-258A-44E6-A935-1FA3F016FA33}"/>
              </a:ext>
            </a:extLst>
          </p:cNvPr>
          <p:cNvSpPr txBox="1"/>
          <p:nvPr/>
        </p:nvSpPr>
        <p:spPr>
          <a:xfrm>
            <a:off x="641976" y="905935"/>
            <a:ext cx="33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Personal </a:t>
            </a:r>
            <a:r>
              <a:rPr lang="ko-KR" altLang="ko-KR" dirty="0">
                <a:solidFill>
                  <a:srgbClr val="212121"/>
                </a:solidFill>
                <a:latin typeface="Arial Unicode MS"/>
                <a:ea typeface="inherit"/>
              </a:rPr>
              <a:t>Management</a:t>
            </a:r>
            <a:endParaRPr lang="ko-KR" altLang="ko-KR" sz="1400" dirty="0">
              <a:latin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B2C973-DC72-417E-88F3-C2E4564DB7C4}"/>
              </a:ext>
            </a:extLst>
          </p:cNvPr>
          <p:cNvCxnSpPr>
            <a:cxnSpLocks/>
          </p:cNvCxnSpPr>
          <p:nvPr/>
        </p:nvCxnSpPr>
        <p:spPr>
          <a:xfrm>
            <a:off x="3699545" y="632001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9FA0DB38-311F-4DC2-825F-1A41463F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61AC00-82E4-4BF8-82B9-DEB103F85027}"/>
              </a:ext>
            </a:extLst>
          </p:cNvPr>
          <p:cNvSpPr txBox="1"/>
          <p:nvPr/>
        </p:nvSpPr>
        <p:spPr>
          <a:xfrm>
            <a:off x="4256493" y="905935"/>
            <a:ext cx="237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  <a:ea typeface="inherit"/>
              </a:rPr>
              <a:t>Group Management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E79B6322-C82E-410E-96A4-F86FBBD6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6990FFD-03A3-43AC-BAF1-2D87FDC98D04}"/>
              </a:ext>
            </a:extLst>
          </p:cNvPr>
          <p:cNvCxnSpPr>
            <a:cxnSpLocks/>
          </p:cNvCxnSpPr>
          <p:nvPr/>
        </p:nvCxnSpPr>
        <p:spPr>
          <a:xfrm>
            <a:off x="7192961" y="632001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AC73C6-A52D-492C-8CFF-8A0D267F3F58}"/>
              </a:ext>
            </a:extLst>
          </p:cNvPr>
          <p:cNvSpPr/>
          <p:nvPr/>
        </p:nvSpPr>
        <p:spPr>
          <a:xfrm>
            <a:off x="0" y="1557392"/>
            <a:ext cx="12192000" cy="5489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1"/>
                </a:solidFill>
              </a:rPr>
              <a:t>	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CA68C56-0176-4AE8-AEED-507159C50DB1}"/>
              </a:ext>
            </a:extLst>
          </p:cNvPr>
          <p:cNvGrpSpPr/>
          <p:nvPr/>
        </p:nvGrpSpPr>
        <p:grpSpPr>
          <a:xfrm>
            <a:off x="10263672" y="1571644"/>
            <a:ext cx="1928327" cy="5033319"/>
            <a:chOff x="10263672" y="1560418"/>
            <a:chExt cx="1928327" cy="503331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72E25A-CF9D-4300-B651-EB7167D4F2A2}"/>
                </a:ext>
              </a:extLst>
            </p:cNvPr>
            <p:cNvSpPr/>
            <p:nvPr/>
          </p:nvSpPr>
          <p:spPr>
            <a:xfrm>
              <a:off x="10263672" y="1560418"/>
              <a:ext cx="1928327" cy="50333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AFD993-25D7-476D-A92E-675ADF3511D1}"/>
                </a:ext>
              </a:extLst>
            </p:cNvPr>
            <p:cNvSpPr txBox="1"/>
            <p:nvPr/>
          </p:nvSpPr>
          <p:spPr>
            <a:xfrm>
              <a:off x="10422309" y="1712817"/>
              <a:ext cx="1769690" cy="3200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Friend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Personal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Group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Arial Unicode MS"/>
                </a:rPr>
                <a:t>Daily Management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/>
                </a:rPr>
                <a:t>View Table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Arial Unicode MS"/>
                </a:rPr>
                <a:t>View Graph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비교</a:t>
              </a:r>
              <a:endParaRPr lang="en-US" altLang="ko-KR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My Page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CA7AC4-E29A-49AC-95F4-13EB5542ADF8}"/>
              </a:ext>
            </a:extLst>
          </p:cNvPr>
          <p:cNvSpPr txBox="1"/>
          <p:nvPr/>
        </p:nvSpPr>
        <p:spPr>
          <a:xfrm>
            <a:off x="4629818" y="1674919"/>
            <a:ext cx="293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212121"/>
                </a:solidFill>
                <a:latin typeface="Arial Unicode MS"/>
              </a:rPr>
              <a:t>What you did today, Check It</a:t>
            </a:r>
            <a:r>
              <a:rPr lang="en-US" altLang="ko-KR" sz="1400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</a:rPr>
              <a:t>!</a:t>
            </a: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FA83A60-2CB9-4A18-B551-9E2141816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75041"/>
              </p:ext>
            </p:extLst>
          </p:nvPr>
        </p:nvGraphicFramePr>
        <p:xfrm>
          <a:off x="420393" y="2796136"/>
          <a:ext cx="9431896" cy="27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3764919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920511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84205631"/>
                    </a:ext>
                  </a:extLst>
                </a:gridCol>
                <a:gridCol w="1979896">
                  <a:extLst>
                    <a:ext uri="{9D8B030D-6E8A-4147-A177-3AD203B41FA5}">
                      <a16:colId xmlns:a16="http://schemas.microsoft.com/office/drawing/2014/main" val="378465480"/>
                    </a:ext>
                  </a:extLst>
                </a:gridCol>
                <a:gridCol w="4212000">
                  <a:extLst>
                    <a:ext uri="{9D8B030D-6E8A-4147-A177-3AD203B41FA5}">
                      <a16:colId xmlns:a16="http://schemas.microsoft.com/office/drawing/2014/main" val="90341063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Run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Evaluation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Leader Commend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800" b="0" i="0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Spring chapter 1,2 </a:t>
                      </a:r>
                    </a:p>
                    <a:p>
                      <a:pPr algn="l" latinLnBrk="1"/>
                      <a:endParaRPr lang="en-US" altLang="ko-KR" sz="13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en-US" altLang="ko-KR" sz="13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</a:p>
                    <a:p>
                      <a:pPr algn="l" latinLnBrk="1"/>
                      <a:r>
                        <a:rPr lang="en-US" altLang="ko-KR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algn="ctr" latinLnBrk="1"/>
                      <a:endParaRPr lang="en-US" altLang="ko-KR" sz="13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3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01709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시간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Chaper</a:t>
                      </a:r>
                      <a:r>
                        <a:rPr lang="en-US" altLang="ko-KR" sz="1000" dirty="0"/>
                        <a:t> 1 </a:t>
                      </a:r>
                      <a:r>
                        <a:rPr lang="ko-KR" altLang="en-US" sz="1000" dirty="0"/>
                        <a:t>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  <a:p>
                      <a:pPr algn="ctr" latinLnBrk="1"/>
                      <a:r>
                        <a:rPr lang="en-US" altLang="ko-KR" sz="1000" dirty="0"/>
                        <a:t>Soso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11936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User2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Chapter1,2</a:t>
                      </a:r>
                      <a:r>
                        <a:rPr lang="ko-KR" altLang="en-US" sz="1000" dirty="0"/>
                        <a:t>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Good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66907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8022B24-0C04-4182-9CD9-603573397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2945">
            <a:off x="10477505" y="3397684"/>
            <a:ext cx="272094" cy="272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0471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D000BF-BAA3-446B-B117-3EEB829DE96E}"/>
              </a:ext>
            </a:extLst>
          </p:cNvPr>
          <p:cNvGrpSpPr/>
          <p:nvPr/>
        </p:nvGrpSpPr>
        <p:grpSpPr>
          <a:xfrm>
            <a:off x="0" y="0"/>
            <a:ext cx="12192000" cy="6848867"/>
            <a:chOff x="0" y="0"/>
            <a:chExt cx="12192000" cy="68488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DC94024-64B7-4398-8D00-4E9B7B1B4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4886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BC71E5-0A32-4A9E-BBFD-E2C252D5EC90}"/>
                </a:ext>
              </a:extLst>
            </p:cNvPr>
            <p:cNvSpPr/>
            <p:nvPr/>
          </p:nvSpPr>
          <p:spPr>
            <a:xfrm>
              <a:off x="0" y="632001"/>
              <a:ext cx="12192000" cy="5972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10DAF9-0E20-4B7C-8B76-B5FEECA43C8B}"/>
                </a:ext>
              </a:extLst>
            </p:cNvPr>
            <p:cNvSpPr/>
            <p:nvPr/>
          </p:nvSpPr>
          <p:spPr>
            <a:xfrm>
              <a:off x="0" y="620785"/>
              <a:ext cx="12192000" cy="939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accent1"/>
                  </a:solidFill>
                </a:rPr>
                <a:t>	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6E8AF62-AC5E-4C9F-B56D-26DA7B5FC405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8529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570B56D-5C85-4859-92FA-9050B6D71197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0053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DB523A5-5247-4CDD-8496-D50B7199A032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1577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1BFF796-5060-48B6-9E76-9C1513791634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3101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829645-258A-44E6-A935-1FA3F016FA33}"/>
              </a:ext>
            </a:extLst>
          </p:cNvPr>
          <p:cNvSpPr txBox="1"/>
          <p:nvPr/>
        </p:nvSpPr>
        <p:spPr>
          <a:xfrm>
            <a:off x="641976" y="905935"/>
            <a:ext cx="33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Personal </a:t>
            </a:r>
            <a:r>
              <a:rPr lang="ko-KR" altLang="ko-KR" dirty="0">
                <a:solidFill>
                  <a:srgbClr val="212121"/>
                </a:solidFill>
                <a:latin typeface="Arial Unicode MS"/>
                <a:ea typeface="inherit"/>
              </a:rPr>
              <a:t>Management</a:t>
            </a:r>
            <a:endParaRPr lang="ko-KR" altLang="ko-KR" sz="1400" dirty="0">
              <a:latin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B2C973-DC72-417E-88F3-C2E4564DB7C4}"/>
              </a:ext>
            </a:extLst>
          </p:cNvPr>
          <p:cNvCxnSpPr>
            <a:cxnSpLocks/>
          </p:cNvCxnSpPr>
          <p:nvPr/>
        </p:nvCxnSpPr>
        <p:spPr>
          <a:xfrm>
            <a:off x="3699545" y="632001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9FA0DB38-311F-4DC2-825F-1A41463F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61AC00-82E4-4BF8-82B9-DEB103F85027}"/>
              </a:ext>
            </a:extLst>
          </p:cNvPr>
          <p:cNvSpPr txBox="1"/>
          <p:nvPr/>
        </p:nvSpPr>
        <p:spPr>
          <a:xfrm>
            <a:off x="4256493" y="905935"/>
            <a:ext cx="237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" panose="020B0504020202020204" pitchFamily="34" charset="0"/>
                <a:ea typeface="inherit"/>
              </a:rPr>
              <a:t>Group Management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" panose="020B0504020202020204" pitchFamily="34" charset="0"/>
              </a:rPr>
              <a:t> </a:t>
            </a: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ova" panose="020B05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E79B6322-C82E-410E-96A4-F86FBBD6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6990FFD-03A3-43AC-BAF1-2D87FDC98D04}"/>
              </a:ext>
            </a:extLst>
          </p:cNvPr>
          <p:cNvCxnSpPr>
            <a:cxnSpLocks/>
          </p:cNvCxnSpPr>
          <p:nvPr/>
        </p:nvCxnSpPr>
        <p:spPr>
          <a:xfrm>
            <a:off x="7192961" y="632001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AC73C6-A52D-492C-8CFF-8A0D267F3F58}"/>
              </a:ext>
            </a:extLst>
          </p:cNvPr>
          <p:cNvSpPr/>
          <p:nvPr/>
        </p:nvSpPr>
        <p:spPr>
          <a:xfrm>
            <a:off x="0" y="1557392"/>
            <a:ext cx="12192000" cy="5489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1"/>
                </a:solidFill>
              </a:rPr>
              <a:t>	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CA68C56-0176-4AE8-AEED-507159C50DB1}"/>
              </a:ext>
            </a:extLst>
          </p:cNvPr>
          <p:cNvGrpSpPr/>
          <p:nvPr/>
        </p:nvGrpSpPr>
        <p:grpSpPr>
          <a:xfrm>
            <a:off x="10263672" y="1557392"/>
            <a:ext cx="1928327" cy="5033319"/>
            <a:chOff x="10263672" y="1560418"/>
            <a:chExt cx="1928327" cy="503331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72E25A-CF9D-4300-B651-EB7167D4F2A2}"/>
                </a:ext>
              </a:extLst>
            </p:cNvPr>
            <p:cNvSpPr/>
            <p:nvPr/>
          </p:nvSpPr>
          <p:spPr>
            <a:xfrm>
              <a:off x="10263672" y="1560418"/>
              <a:ext cx="1928327" cy="50333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AFD993-25D7-476D-A92E-675ADF3511D1}"/>
                </a:ext>
              </a:extLst>
            </p:cNvPr>
            <p:cNvSpPr txBox="1"/>
            <p:nvPr/>
          </p:nvSpPr>
          <p:spPr>
            <a:xfrm>
              <a:off x="10422309" y="1712817"/>
              <a:ext cx="1769690" cy="3200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</a:rPr>
                <a:t>Friend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</a:rPr>
                <a:t>Personal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</a:rPr>
                <a:t>Group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Arial Nova Light" panose="020B0304020202020204" pitchFamily="34" charset="0"/>
                </a:rPr>
                <a:t>Daily Management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Arial Nova Light" panose="020B0304020202020204" pitchFamily="34" charset="0"/>
                </a:rPr>
                <a:t>View Table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ova Light" panose="020B0304020202020204" pitchFamily="34" charset="0"/>
                </a:rPr>
                <a:t>View Graph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>
                      <a:lumMod val="65000"/>
                    </a:schemeClr>
                  </a:solidFill>
                  <a:latin typeface="Arial Nova Light" panose="020B0304020202020204" pitchFamily="34" charset="0"/>
                </a:rPr>
                <a:t>비교</a:t>
              </a:r>
              <a:endParaRPr lang="en-US" altLang="ko-KR" sz="1000" dirty="0">
                <a:solidFill>
                  <a:schemeClr val="bg1">
                    <a:lumMod val="65000"/>
                  </a:schemeClr>
                </a:solidFill>
                <a:latin typeface="Arial Nova Light" panose="020B0304020202020204" pitchFamily="34" charset="0"/>
              </a:endParaRP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</a:rPr>
                <a:t>My Page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</a:rPr>
                <a:t>Logout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CA7AC4-E29A-49AC-95F4-13EB5542ADF8}"/>
              </a:ext>
            </a:extLst>
          </p:cNvPr>
          <p:cNvSpPr txBox="1"/>
          <p:nvPr/>
        </p:nvSpPr>
        <p:spPr>
          <a:xfrm>
            <a:off x="4629818" y="1674919"/>
            <a:ext cx="293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212121"/>
                </a:solidFill>
                <a:latin typeface="Arial Nova" panose="020B0504020202020204" pitchFamily="34" charset="0"/>
              </a:rPr>
              <a:t>What you did today, Check It</a:t>
            </a:r>
            <a:r>
              <a:rPr lang="en-US" altLang="ko-KR" sz="1400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" panose="020B0504020202020204" pitchFamily="34" charset="0"/>
              </a:rPr>
              <a:t>!</a:t>
            </a: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ova" panose="020B05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022B24-0C04-4182-9CD9-603573397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2945">
            <a:off x="10562146" y="3632667"/>
            <a:ext cx="272094" cy="2742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C8D537BC-3654-4B95-A08F-4EE8771235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60267"/>
              </p:ext>
            </p:extLst>
          </p:nvPr>
        </p:nvGraphicFramePr>
        <p:xfrm>
          <a:off x="774202" y="2388473"/>
          <a:ext cx="3855616" cy="3652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A5EBFB-1C36-4284-A5E5-854B7DC47F88}"/>
              </a:ext>
            </a:extLst>
          </p:cNvPr>
          <p:cNvSpPr txBox="1"/>
          <p:nvPr/>
        </p:nvSpPr>
        <p:spPr>
          <a:xfrm>
            <a:off x="1950097" y="3769778"/>
            <a:ext cx="1634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Work</a:t>
            </a:r>
            <a:r>
              <a:rPr lang="ko-KR" altLang="en-US" sz="1100" dirty="0"/>
              <a:t>를 수치로 나타냄</a:t>
            </a:r>
          </a:p>
        </p:txBody>
      </p:sp>
    </p:spTree>
    <p:extLst>
      <p:ext uri="{BB962C8B-B14F-4D97-AF65-F5344CB8AC3E}">
        <p14:creationId xmlns:p14="http://schemas.microsoft.com/office/powerpoint/2010/main" val="3292176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D000BF-BAA3-446B-B117-3EEB829DE96E}"/>
              </a:ext>
            </a:extLst>
          </p:cNvPr>
          <p:cNvGrpSpPr/>
          <p:nvPr/>
        </p:nvGrpSpPr>
        <p:grpSpPr>
          <a:xfrm>
            <a:off x="0" y="0"/>
            <a:ext cx="12192000" cy="6848867"/>
            <a:chOff x="0" y="0"/>
            <a:chExt cx="12192000" cy="68488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DC94024-64B7-4398-8D00-4E9B7B1B4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4886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BC71E5-0A32-4A9E-BBFD-E2C252D5EC90}"/>
                </a:ext>
              </a:extLst>
            </p:cNvPr>
            <p:cNvSpPr/>
            <p:nvPr/>
          </p:nvSpPr>
          <p:spPr>
            <a:xfrm>
              <a:off x="0" y="632001"/>
              <a:ext cx="12192000" cy="5972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10DAF9-0E20-4B7C-8B76-B5FEECA43C8B}"/>
                </a:ext>
              </a:extLst>
            </p:cNvPr>
            <p:cNvSpPr/>
            <p:nvPr/>
          </p:nvSpPr>
          <p:spPr>
            <a:xfrm>
              <a:off x="0" y="620785"/>
              <a:ext cx="12192000" cy="939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accent1"/>
                  </a:solidFill>
                </a:rPr>
                <a:t>	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6E8AF62-AC5E-4C9F-B56D-26DA7B5FC405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8529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570B56D-5C85-4859-92FA-9050B6D71197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0053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DB523A5-5247-4CDD-8496-D50B7199A032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1577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1BFF796-5060-48B6-9E76-9C1513791634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3101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829645-258A-44E6-A935-1FA3F016FA33}"/>
              </a:ext>
            </a:extLst>
          </p:cNvPr>
          <p:cNvSpPr txBox="1"/>
          <p:nvPr/>
        </p:nvSpPr>
        <p:spPr>
          <a:xfrm>
            <a:off x="641976" y="905935"/>
            <a:ext cx="33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Personal </a:t>
            </a:r>
            <a:r>
              <a:rPr lang="ko-KR" altLang="ko-KR" dirty="0">
                <a:solidFill>
                  <a:srgbClr val="212121"/>
                </a:solidFill>
                <a:latin typeface="Arial Unicode MS"/>
                <a:ea typeface="inherit"/>
              </a:rPr>
              <a:t>Management</a:t>
            </a:r>
            <a:endParaRPr lang="ko-KR" altLang="ko-KR" sz="1400" dirty="0">
              <a:latin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B2C973-DC72-417E-88F3-C2E4564DB7C4}"/>
              </a:ext>
            </a:extLst>
          </p:cNvPr>
          <p:cNvCxnSpPr>
            <a:cxnSpLocks/>
          </p:cNvCxnSpPr>
          <p:nvPr/>
        </p:nvCxnSpPr>
        <p:spPr>
          <a:xfrm>
            <a:off x="3699545" y="632001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9FA0DB38-311F-4DC2-825F-1A41463F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61AC00-82E4-4BF8-82B9-DEB103F85027}"/>
              </a:ext>
            </a:extLst>
          </p:cNvPr>
          <p:cNvSpPr txBox="1"/>
          <p:nvPr/>
        </p:nvSpPr>
        <p:spPr>
          <a:xfrm>
            <a:off x="4256493" y="905935"/>
            <a:ext cx="237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  <a:ea typeface="inherit"/>
              </a:rPr>
              <a:t>Group Management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E79B6322-C82E-410E-96A4-F86FBBD6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6990FFD-03A3-43AC-BAF1-2D87FDC98D04}"/>
              </a:ext>
            </a:extLst>
          </p:cNvPr>
          <p:cNvCxnSpPr>
            <a:cxnSpLocks/>
          </p:cNvCxnSpPr>
          <p:nvPr/>
        </p:nvCxnSpPr>
        <p:spPr>
          <a:xfrm>
            <a:off x="7192961" y="632001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AC73C6-A52D-492C-8CFF-8A0D267F3F58}"/>
              </a:ext>
            </a:extLst>
          </p:cNvPr>
          <p:cNvSpPr/>
          <p:nvPr/>
        </p:nvSpPr>
        <p:spPr>
          <a:xfrm>
            <a:off x="0" y="1557392"/>
            <a:ext cx="12192000" cy="5489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1"/>
                </a:solidFill>
              </a:rPr>
              <a:t>	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022B24-0C04-4182-9CD9-603573397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2945">
            <a:off x="10478169" y="3668844"/>
            <a:ext cx="272094" cy="2742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E901418-2ED3-47CC-953A-3DD8C0E94AE6}"/>
              </a:ext>
            </a:extLst>
          </p:cNvPr>
          <p:cNvSpPr/>
          <p:nvPr/>
        </p:nvSpPr>
        <p:spPr>
          <a:xfrm>
            <a:off x="0" y="5952065"/>
            <a:ext cx="12192000" cy="652898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CA68C56-0176-4AE8-AEED-507159C50DB1}"/>
              </a:ext>
            </a:extLst>
          </p:cNvPr>
          <p:cNvGrpSpPr/>
          <p:nvPr/>
        </p:nvGrpSpPr>
        <p:grpSpPr>
          <a:xfrm>
            <a:off x="10263672" y="1557392"/>
            <a:ext cx="1928327" cy="5047571"/>
            <a:chOff x="10263672" y="1560418"/>
            <a:chExt cx="1928327" cy="503331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72E25A-CF9D-4300-B651-EB7167D4F2A2}"/>
                </a:ext>
              </a:extLst>
            </p:cNvPr>
            <p:cNvSpPr/>
            <p:nvPr/>
          </p:nvSpPr>
          <p:spPr>
            <a:xfrm>
              <a:off x="10263672" y="1560418"/>
              <a:ext cx="1928327" cy="50333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AFD993-25D7-476D-A92E-675ADF3511D1}"/>
                </a:ext>
              </a:extLst>
            </p:cNvPr>
            <p:cNvSpPr txBox="1"/>
            <p:nvPr/>
          </p:nvSpPr>
          <p:spPr>
            <a:xfrm>
              <a:off x="10422309" y="1712817"/>
              <a:ext cx="1769690" cy="3200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</a:rPr>
                <a:t>Friend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</a:rPr>
                <a:t>Personal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</a:rPr>
                <a:t>Group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Arial Nova Light" panose="020B0304020202020204" pitchFamily="34" charset="0"/>
                </a:rPr>
                <a:t>Daily Management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Arial Nova Light" panose="020B0304020202020204" pitchFamily="34" charset="0"/>
                </a:rPr>
                <a:t>View Table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Arial Nova Light" panose="020B0304020202020204" pitchFamily="34" charset="0"/>
                </a:rPr>
                <a:t>View Graph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ova Light" panose="020B0304020202020204" pitchFamily="34" charset="0"/>
                </a:rPr>
                <a:t>비교</a:t>
              </a:r>
              <a:endParaRPr lang="en-US" altLang="ko-KR" sz="1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endParaRP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</a:rPr>
                <a:t>My Page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</a:rPr>
                <a:t>Logout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</a:endParaRPr>
            </a:p>
          </p:txBody>
        </p:sp>
      </p:grpSp>
      <p:pic>
        <p:nvPicPr>
          <p:cNvPr id="7" name="그래픽 6" descr="기어가기">
            <a:extLst>
              <a:ext uri="{FF2B5EF4-FFF2-40B4-BE49-F238E27FC236}">
                <a16:creationId xmlns:a16="http://schemas.microsoft.com/office/drawing/2014/main" id="{0CE57F50-9662-4E3B-B272-705B21029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375" y="5821314"/>
            <a:ext cx="914400" cy="914400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C0678D7B-DFD5-4FAA-AF90-CCCD38B8B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6823" y="5489257"/>
            <a:ext cx="914400" cy="914400"/>
          </a:xfrm>
          <a:prstGeom prst="rect">
            <a:avLst/>
          </a:prstGeom>
        </p:spPr>
      </p:pic>
      <p:pic>
        <p:nvPicPr>
          <p:cNvPr id="12" name="그래픽 11" descr="달리기">
            <a:extLst>
              <a:ext uri="{FF2B5EF4-FFF2-40B4-BE49-F238E27FC236}">
                <a16:creationId xmlns:a16="http://schemas.microsoft.com/office/drawing/2014/main" id="{A2F3FD2A-4E32-42D1-91A1-14833B6592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23145" y="5250961"/>
            <a:ext cx="914400" cy="9144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F9006C0-9594-43BC-A419-B3E90440A70C}"/>
              </a:ext>
            </a:extLst>
          </p:cNvPr>
          <p:cNvGrpSpPr/>
          <p:nvPr/>
        </p:nvGrpSpPr>
        <p:grpSpPr>
          <a:xfrm>
            <a:off x="5069898" y="1601182"/>
            <a:ext cx="3141363" cy="431429"/>
            <a:chOff x="4181046" y="1618637"/>
            <a:chExt cx="3381135" cy="4314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CA7AC4-E29A-49AC-95F4-13EB5542ADF8}"/>
                </a:ext>
              </a:extLst>
            </p:cNvPr>
            <p:cNvSpPr txBox="1"/>
            <p:nvPr/>
          </p:nvSpPr>
          <p:spPr>
            <a:xfrm>
              <a:off x="4629818" y="1674919"/>
              <a:ext cx="293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ko-KR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랭킹 전체 순위</a:t>
              </a:r>
              <a:endPara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33" name="타원 32" descr="메달">
              <a:extLst>
                <a:ext uri="{FF2B5EF4-FFF2-40B4-BE49-F238E27FC236}">
                  <a16:creationId xmlns:a16="http://schemas.microsoft.com/office/drawing/2014/main" id="{BD3737F5-897E-4D2D-B5EC-5AA18243738B}"/>
                </a:ext>
              </a:extLst>
            </p:cNvPr>
            <p:cNvSpPr/>
            <p:nvPr/>
          </p:nvSpPr>
          <p:spPr>
            <a:xfrm>
              <a:off x="4181046" y="1618637"/>
              <a:ext cx="448771" cy="431429"/>
            </a:xfrm>
            <a:prstGeom prst="ellipse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aphicFrame>
        <p:nvGraphicFramePr>
          <p:cNvPr id="38" name="다이어그램 37">
            <a:extLst>
              <a:ext uri="{FF2B5EF4-FFF2-40B4-BE49-F238E27FC236}">
                <a16:creationId xmlns:a16="http://schemas.microsoft.com/office/drawing/2014/main" id="{A18F6F16-9A9A-4AB8-BD9C-A27269916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849726"/>
              </p:ext>
            </p:extLst>
          </p:nvPr>
        </p:nvGraphicFramePr>
        <p:xfrm>
          <a:off x="801822" y="2353600"/>
          <a:ext cx="3741815" cy="328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9" name="다이어그램 38">
            <a:extLst>
              <a:ext uri="{FF2B5EF4-FFF2-40B4-BE49-F238E27FC236}">
                <a16:creationId xmlns:a16="http://schemas.microsoft.com/office/drawing/2014/main" id="{32607938-619F-4AFF-9413-0DFABEBF4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083000"/>
              </p:ext>
            </p:extLst>
          </p:nvPr>
        </p:nvGraphicFramePr>
        <p:xfrm>
          <a:off x="5957350" y="2432062"/>
          <a:ext cx="3741815" cy="328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D4131E8-6EC4-4B7D-BBEC-B8D3E34B8DE1}"/>
              </a:ext>
            </a:extLst>
          </p:cNvPr>
          <p:cNvSpPr txBox="1"/>
          <p:nvPr/>
        </p:nvSpPr>
        <p:spPr>
          <a:xfrm>
            <a:off x="3871209" y="3184387"/>
            <a:ext cx="1474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몇 시간인지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4502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D000BF-BAA3-446B-B117-3EEB829DE96E}"/>
              </a:ext>
            </a:extLst>
          </p:cNvPr>
          <p:cNvGrpSpPr/>
          <p:nvPr/>
        </p:nvGrpSpPr>
        <p:grpSpPr>
          <a:xfrm>
            <a:off x="0" y="0"/>
            <a:ext cx="12192000" cy="6848867"/>
            <a:chOff x="0" y="0"/>
            <a:chExt cx="12192000" cy="68488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DC94024-64B7-4398-8D00-4E9B7B1B4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4886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BC71E5-0A32-4A9E-BBFD-E2C252D5EC90}"/>
                </a:ext>
              </a:extLst>
            </p:cNvPr>
            <p:cNvSpPr/>
            <p:nvPr/>
          </p:nvSpPr>
          <p:spPr>
            <a:xfrm>
              <a:off x="0" y="632001"/>
              <a:ext cx="12192000" cy="5972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10DAF9-0E20-4B7C-8B76-B5FEECA43C8B}"/>
                </a:ext>
              </a:extLst>
            </p:cNvPr>
            <p:cNvSpPr/>
            <p:nvPr/>
          </p:nvSpPr>
          <p:spPr>
            <a:xfrm>
              <a:off x="0" y="620785"/>
              <a:ext cx="12192000" cy="939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accent1"/>
                  </a:solidFill>
                </a:rPr>
                <a:t>	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6E8AF62-AC5E-4C9F-B56D-26DA7B5FC405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8529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570B56D-5C85-4859-92FA-9050B6D71197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0053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DB523A5-5247-4CDD-8496-D50B7199A032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1577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1BFF796-5060-48B6-9E76-9C1513791634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3101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829645-258A-44E6-A935-1FA3F016FA33}"/>
              </a:ext>
            </a:extLst>
          </p:cNvPr>
          <p:cNvSpPr txBox="1"/>
          <p:nvPr/>
        </p:nvSpPr>
        <p:spPr>
          <a:xfrm>
            <a:off x="641976" y="905935"/>
            <a:ext cx="33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12121"/>
                </a:solidFill>
                <a:latin typeface="Arial Unicode MS"/>
                <a:ea typeface="inherit"/>
              </a:rPr>
              <a:t>Personal </a:t>
            </a:r>
            <a:r>
              <a:rPr lang="ko-KR" altLang="ko-KR">
                <a:solidFill>
                  <a:srgbClr val="212121"/>
                </a:solidFill>
                <a:latin typeface="Arial Unicode MS"/>
                <a:ea typeface="inherit"/>
              </a:rPr>
              <a:t>Management</a:t>
            </a:r>
            <a:endParaRPr lang="ko-KR" altLang="ko-KR" sz="1400" dirty="0">
              <a:latin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B2C973-DC72-417E-88F3-C2E4564DB7C4}"/>
              </a:ext>
            </a:extLst>
          </p:cNvPr>
          <p:cNvCxnSpPr>
            <a:cxnSpLocks/>
          </p:cNvCxnSpPr>
          <p:nvPr/>
        </p:nvCxnSpPr>
        <p:spPr>
          <a:xfrm>
            <a:off x="3699545" y="632001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9FA0DB38-311F-4DC2-825F-1A41463F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61AC00-82E4-4BF8-82B9-DEB103F85027}"/>
              </a:ext>
            </a:extLst>
          </p:cNvPr>
          <p:cNvSpPr txBox="1"/>
          <p:nvPr/>
        </p:nvSpPr>
        <p:spPr>
          <a:xfrm>
            <a:off x="4256493" y="905935"/>
            <a:ext cx="237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" panose="020B0504020202020204" pitchFamily="34" charset="0"/>
                <a:ea typeface="inherit"/>
              </a:rPr>
              <a:t>Group Management</a:t>
            </a: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" panose="020B0504020202020204" pitchFamily="34" charset="0"/>
              </a:rPr>
              <a:t> </a:t>
            </a: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ova" panose="020B05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E79B6322-C82E-410E-96A4-F86FBBD6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6990FFD-03A3-43AC-BAF1-2D87FDC98D04}"/>
              </a:ext>
            </a:extLst>
          </p:cNvPr>
          <p:cNvCxnSpPr>
            <a:cxnSpLocks/>
          </p:cNvCxnSpPr>
          <p:nvPr/>
        </p:nvCxnSpPr>
        <p:spPr>
          <a:xfrm>
            <a:off x="7192961" y="632001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AC73C6-A52D-492C-8CFF-8A0D267F3F58}"/>
              </a:ext>
            </a:extLst>
          </p:cNvPr>
          <p:cNvSpPr/>
          <p:nvPr/>
        </p:nvSpPr>
        <p:spPr>
          <a:xfrm>
            <a:off x="0" y="1557392"/>
            <a:ext cx="12192000" cy="5489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1"/>
                </a:solidFill>
              </a:rPr>
              <a:t>	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CA68C56-0176-4AE8-AEED-507159C50DB1}"/>
              </a:ext>
            </a:extLst>
          </p:cNvPr>
          <p:cNvGrpSpPr/>
          <p:nvPr/>
        </p:nvGrpSpPr>
        <p:grpSpPr>
          <a:xfrm>
            <a:off x="10263672" y="1571644"/>
            <a:ext cx="1928327" cy="5033319"/>
            <a:chOff x="10263672" y="1560418"/>
            <a:chExt cx="1928327" cy="503331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72E25A-CF9D-4300-B651-EB7167D4F2A2}"/>
                </a:ext>
              </a:extLst>
            </p:cNvPr>
            <p:cNvSpPr/>
            <p:nvPr/>
          </p:nvSpPr>
          <p:spPr>
            <a:xfrm>
              <a:off x="10263672" y="1560418"/>
              <a:ext cx="1928327" cy="50333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AFD993-25D7-476D-A92E-675ADF3511D1}"/>
                </a:ext>
              </a:extLst>
            </p:cNvPr>
            <p:cNvSpPr txBox="1"/>
            <p:nvPr/>
          </p:nvSpPr>
          <p:spPr>
            <a:xfrm>
              <a:off x="10422309" y="1712817"/>
              <a:ext cx="1769690" cy="258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</a:rPr>
                <a:t>Friend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</a:rPr>
                <a:t>Personal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</a:rPr>
                <a:t>Group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ial Nova Light" panose="020B0304020202020204" pitchFamily="34" charset="0"/>
                </a:rPr>
                <a:t>My Page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ial Nova Light" panose="020B0304020202020204" pitchFamily="34" charset="0"/>
              </a:endParaRPr>
            </a:p>
            <a:p>
              <a:r>
                <a:rPr lang="en-US" altLang="ko-KR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ova Light" panose="020B0304020202020204" pitchFamily="34" charset="0"/>
                </a:rPr>
                <a:t>Logout</a:t>
              </a:r>
              <a:endPara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Light" panose="020B030402020202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CA7AC4-E29A-49AC-95F4-13EB5542ADF8}"/>
              </a:ext>
            </a:extLst>
          </p:cNvPr>
          <p:cNvSpPr txBox="1"/>
          <p:nvPr/>
        </p:nvSpPr>
        <p:spPr>
          <a:xfrm>
            <a:off x="4629818" y="1674919"/>
            <a:ext cx="293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212121"/>
                </a:solidFill>
                <a:latin typeface="Arial Unicode MS"/>
              </a:rPr>
              <a:t>What you did today, Check It</a:t>
            </a:r>
            <a:r>
              <a:rPr lang="en-US" altLang="ko-KR" sz="1400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</a:rPr>
              <a:t>!</a:t>
            </a: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2DF03BC-BA00-4582-8D1C-74D5CBFB6245}"/>
              </a:ext>
            </a:extLst>
          </p:cNvPr>
          <p:cNvGrpSpPr/>
          <p:nvPr/>
        </p:nvGrpSpPr>
        <p:grpSpPr>
          <a:xfrm>
            <a:off x="2894330" y="3031739"/>
            <a:ext cx="5103845" cy="1754155"/>
            <a:chOff x="2855167" y="2680468"/>
            <a:chExt cx="5103845" cy="1754155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E2D3802-D62B-4C28-836D-9CB530DDB87D}"/>
                </a:ext>
              </a:extLst>
            </p:cNvPr>
            <p:cNvSpPr/>
            <p:nvPr/>
          </p:nvSpPr>
          <p:spPr>
            <a:xfrm>
              <a:off x="2855167" y="2680468"/>
              <a:ext cx="5103845" cy="175415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 you want to leave?</a:t>
              </a:r>
            </a:p>
            <a:p>
              <a:pPr algn="ctr"/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236B4D-AA48-485E-BFE0-88BE5E7090DD}"/>
                </a:ext>
              </a:extLst>
            </p:cNvPr>
            <p:cNvSpPr/>
            <p:nvPr/>
          </p:nvSpPr>
          <p:spPr>
            <a:xfrm>
              <a:off x="3881535" y="3778898"/>
              <a:ext cx="1287624" cy="4292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Yes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AEE3E75-AE7E-40B5-B62E-0886AFDD2F04}"/>
                </a:ext>
              </a:extLst>
            </p:cNvPr>
            <p:cNvSpPr/>
            <p:nvPr/>
          </p:nvSpPr>
          <p:spPr>
            <a:xfrm>
              <a:off x="5623055" y="3778898"/>
              <a:ext cx="1287624" cy="4292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</a:t>
              </a:r>
              <a:endParaRPr lang="ko-KR" altLang="en-US" dirty="0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E8022B24-0C04-4182-9CD9-603573397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2945">
            <a:off x="10374111" y="4219609"/>
            <a:ext cx="272094" cy="272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5494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A4E8E5-1BD9-4FDC-8C05-0A80F4BB65FE}"/>
              </a:ext>
            </a:extLst>
          </p:cNvPr>
          <p:cNvSpPr/>
          <p:nvPr/>
        </p:nvSpPr>
        <p:spPr>
          <a:xfrm>
            <a:off x="0" y="549171"/>
            <a:ext cx="12192000" cy="68103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9951BC-7315-4F18-A806-7EA548F7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25" y="604338"/>
            <a:ext cx="2474167" cy="588548"/>
          </a:xfrm>
        </p:spPr>
        <p:txBody>
          <a:bodyPr>
            <a:normAutofit/>
          </a:bodyPr>
          <a:lstStyle/>
          <a:p>
            <a:r>
              <a:rPr lang="en-US" altLang="ko-KR" sz="2600" dirty="0">
                <a:latin typeface="Arial Nova" panose="020B0504020202020204" pitchFamily="34" charset="0"/>
              </a:rPr>
              <a:t>To Do List</a:t>
            </a:r>
            <a:endParaRPr lang="ko-KR" altLang="en-US" sz="2600" dirty="0">
              <a:latin typeface="Arial Nova" panose="020B05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9ED30-E41F-400C-873F-D64ABE9C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7155" cy="435124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sz="2000" dirty="0">
                <a:latin typeface="Arial Nova Light" panose="020B0304020202020204" pitchFamily="34" charset="0"/>
              </a:rPr>
              <a:t>Project </a:t>
            </a:r>
            <a:r>
              <a:rPr lang="ko-KR" altLang="en-US" sz="2000" dirty="0">
                <a:latin typeface="Arial Nova Light" panose="020B0304020202020204" pitchFamily="34" charset="0"/>
              </a:rPr>
              <a:t>이름 및 </a:t>
            </a:r>
            <a:r>
              <a:rPr lang="ko-KR" altLang="en-US" sz="2000" dirty="0" err="1">
                <a:latin typeface="Arial Nova Light" panose="020B0304020202020204" pitchFamily="34" charset="0"/>
              </a:rPr>
              <a:t>팀명정하기</a:t>
            </a:r>
            <a:endParaRPr lang="en-US" altLang="ko-KR" sz="2000" dirty="0">
              <a:latin typeface="Arial Nova Light" panose="020B03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Arial Nova Light" panose="020B0304020202020204" pitchFamily="34" charset="0"/>
              </a:rPr>
              <a:t>어떤 메뉴를 더 추가할지 정하고 대략적인 </a:t>
            </a:r>
            <a:r>
              <a:rPr lang="en-US" altLang="ko-KR" sz="2000" dirty="0">
                <a:latin typeface="Arial Nova Light" panose="020B0304020202020204" pitchFamily="34" charset="0"/>
              </a:rPr>
              <a:t>UI 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Arial Nova Light" panose="020B0304020202020204" pitchFamily="34" charset="0"/>
              </a:rPr>
              <a:t>메뉴배치</a:t>
            </a:r>
            <a:endParaRPr lang="en-US" altLang="ko-KR" sz="2000" dirty="0">
              <a:latin typeface="Arial Nova Light" panose="020B03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Arial Nova Light" panose="020B0304020202020204" pitchFamily="34" charset="0"/>
              </a:rPr>
              <a:t>계획 해야 할 것 </a:t>
            </a:r>
            <a:r>
              <a:rPr lang="en-US" altLang="ko-KR" sz="2000" dirty="0">
                <a:latin typeface="Arial Nova Light" panose="020B0304020202020204" pitchFamily="34" charset="0"/>
              </a:rPr>
              <a:t>, design</a:t>
            </a:r>
            <a:r>
              <a:rPr lang="ko-KR" altLang="en-US" sz="2000" dirty="0">
                <a:latin typeface="Arial Nova Light" panose="020B0304020202020204" pitchFamily="34" charset="0"/>
              </a:rPr>
              <a:t> </a:t>
            </a:r>
            <a:r>
              <a:rPr lang="en-US" altLang="ko-KR" sz="2000" dirty="0">
                <a:latin typeface="Arial Nova Light" panose="020B0304020202020204" pitchFamily="34" charset="0"/>
              </a:rPr>
              <a:t>thinking,</a:t>
            </a:r>
            <a:r>
              <a:rPr lang="ko-KR" altLang="en-US" sz="2000" dirty="0">
                <a:latin typeface="Arial Nova Light" panose="020B0304020202020204" pitchFamily="34" charset="0"/>
              </a:rPr>
              <a:t> </a:t>
            </a:r>
            <a:r>
              <a:rPr lang="en-US" altLang="ko-KR" sz="2000" dirty="0">
                <a:latin typeface="Arial Nova Light" panose="020B0304020202020204" pitchFamily="34" charset="0"/>
              </a:rPr>
              <a:t>add</a:t>
            </a:r>
            <a:r>
              <a:rPr lang="ko-KR" altLang="en-US" sz="2000" dirty="0">
                <a:latin typeface="Arial Nova Light" panose="020B0304020202020204" pitchFamily="34" charset="0"/>
              </a:rPr>
              <a:t> </a:t>
            </a:r>
            <a:r>
              <a:rPr lang="en-US" altLang="ko-KR" sz="2000" dirty="0">
                <a:latin typeface="Arial Nova Light" panose="020B0304020202020204" pitchFamily="34" charset="0"/>
              </a:rPr>
              <a:t>idea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Arial Nova Light" panose="020B0304020202020204" pitchFamily="34" charset="0"/>
              </a:rPr>
              <a:t>Write down everything about your thinking</a:t>
            </a:r>
          </a:p>
          <a:p>
            <a:endParaRPr lang="en-US" altLang="ko-KR" dirty="0">
              <a:latin typeface="Arial Nova Light" panose="020B0304020202020204" pitchFamily="34" charset="0"/>
            </a:endParaRPr>
          </a:p>
          <a:p>
            <a:endParaRPr lang="ko-KR" altLang="en-US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0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A4E8E5-1BD9-4FDC-8C05-0A80F4BB65FE}"/>
              </a:ext>
            </a:extLst>
          </p:cNvPr>
          <p:cNvSpPr/>
          <p:nvPr/>
        </p:nvSpPr>
        <p:spPr>
          <a:xfrm>
            <a:off x="0" y="549171"/>
            <a:ext cx="12192000" cy="68103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9951BC-7315-4F18-A806-7EA548F7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25" y="604338"/>
            <a:ext cx="2474167" cy="588548"/>
          </a:xfrm>
        </p:spPr>
        <p:txBody>
          <a:bodyPr>
            <a:normAutofit/>
          </a:bodyPr>
          <a:lstStyle/>
          <a:p>
            <a:r>
              <a:rPr lang="en-US" altLang="ko-KR" sz="2600" dirty="0">
                <a:latin typeface="Arial Nova" panose="020B0504020202020204" pitchFamily="34" charset="0"/>
              </a:rPr>
              <a:t>Plan</a:t>
            </a:r>
            <a:endParaRPr lang="ko-KR" altLang="en-US" sz="2600" dirty="0">
              <a:latin typeface="Arial Nova" panose="020B05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9ED30-E41F-400C-873F-D64ABE9C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7155" cy="435124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Arial Nova Light" panose="020B0304020202020204" pitchFamily="34" charset="0"/>
              </a:rPr>
              <a:t>카카오톡 클론으로 친구추가 기능 구현</a:t>
            </a:r>
            <a:endParaRPr lang="en-US" altLang="ko-KR" sz="2000" dirty="0">
              <a:latin typeface="Arial Nova Light" panose="020B03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Arial Nova Light" panose="020B0304020202020204" pitchFamily="34" charset="0"/>
              </a:rPr>
              <a:t>CSS</a:t>
            </a:r>
            <a:r>
              <a:rPr lang="ko-KR" altLang="en-US" sz="2000" dirty="0">
                <a:latin typeface="Arial Nova Light" panose="020B0304020202020204" pitchFamily="34" charset="0"/>
              </a:rPr>
              <a:t> 강의로 </a:t>
            </a:r>
            <a:r>
              <a:rPr lang="en-US" altLang="ko-KR" sz="2000" dirty="0">
                <a:latin typeface="Arial Nova Light" panose="020B0304020202020204" pitchFamily="34" charset="0"/>
              </a:rPr>
              <a:t>UI </a:t>
            </a:r>
            <a:r>
              <a:rPr lang="ko-KR" altLang="en-US" sz="2000" dirty="0">
                <a:latin typeface="Arial Nova Light" panose="020B0304020202020204" pitchFamily="34" charset="0"/>
              </a:rPr>
              <a:t>공부</a:t>
            </a:r>
            <a:endParaRPr lang="en-US" altLang="ko-KR" sz="2000" dirty="0">
              <a:latin typeface="Arial Nova Light" panose="020B03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Arial Nova Light" panose="020B0304020202020204" pitchFamily="34" charset="0"/>
              </a:rPr>
              <a:t>어떻게 할까</a:t>
            </a:r>
            <a:r>
              <a:rPr lang="en-US" altLang="ko-KR" sz="2000" dirty="0">
                <a:latin typeface="Arial Nova Light" panose="020B0304020202020204" pitchFamily="34" charset="0"/>
              </a:rPr>
              <a:t>??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Arial Nova Light" panose="020B0304020202020204" pitchFamily="34" charset="0"/>
              </a:rPr>
              <a:t>서비스는 호스팅</a:t>
            </a:r>
            <a:r>
              <a:rPr lang="en-US" altLang="ko-KR" sz="2000" dirty="0">
                <a:latin typeface="Arial Nova Light" panose="020B0304020202020204" pitchFamily="34" charset="0"/>
              </a:rPr>
              <a:t>? </a:t>
            </a:r>
            <a:r>
              <a:rPr lang="ko-KR" altLang="en-US" sz="2000" dirty="0">
                <a:latin typeface="Arial Nova Light" panose="020B0304020202020204" pitchFamily="34" charset="0"/>
              </a:rPr>
              <a:t>아마존</a:t>
            </a:r>
            <a:r>
              <a:rPr lang="en-US" altLang="ko-KR" sz="2000" dirty="0">
                <a:latin typeface="Arial Nova Light" panose="020B0304020202020204" pitchFamily="34" charset="0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Arial Nova Light" panose="020B0304020202020204" pitchFamily="34" charset="0"/>
              </a:rPr>
              <a:t>서비스하는데 돈을 받지 않아도 오라클 </a:t>
            </a:r>
            <a:r>
              <a:rPr lang="en-US" altLang="ko-KR" sz="2000" dirty="0">
                <a:latin typeface="Arial Nova Light" panose="020B0304020202020204" pitchFamily="34" charset="0"/>
              </a:rPr>
              <a:t>DB </a:t>
            </a:r>
            <a:r>
              <a:rPr lang="ko-KR" altLang="en-US" sz="2000" dirty="0">
                <a:latin typeface="Arial Nova Light" panose="020B0304020202020204" pitchFamily="34" charset="0"/>
              </a:rPr>
              <a:t>사용하면 라이선스 걸리는가</a:t>
            </a:r>
            <a:r>
              <a:rPr lang="en-US" altLang="ko-KR" sz="2000" dirty="0">
                <a:latin typeface="Arial Nova Light" panose="020B0304020202020204" pitchFamily="34" charset="0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Arial Nova Light" panose="020B0304020202020204" pitchFamily="34" charset="0"/>
              </a:rPr>
              <a:t>빅데이터</a:t>
            </a:r>
            <a:r>
              <a:rPr lang="en-US" altLang="ko-KR" sz="2000" dirty="0">
                <a:latin typeface="Arial Nova Light" panose="020B0304020202020204" pitchFamily="34" charset="0"/>
              </a:rPr>
              <a:t>?</a:t>
            </a:r>
          </a:p>
          <a:p>
            <a:pPr marL="0" indent="0">
              <a:buNone/>
            </a:pPr>
            <a:endParaRPr lang="en-US" altLang="ko-KR" sz="2000" dirty="0">
              <a:latin typeface="Arial Nova Light" panose="020B0304020202020204" pitchFamily="34" charset="0"/>
            </a:endParaRPr>
          </a:p>
          <a:p>
            <a:endParaRPr lang="en-US" altLang="ko-KR" sz="2000" dirty="0">
              <a:latin typeface="Arial Nova Light" panose="020B0304020202020204" pitchFamily="34" charset="0"/>
            </a:endParaRPr>
          </a:p>
          <a:p>
            <a:endParaRPr lang="ko-KR" altLang="en-US" sz="20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5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F0A1F31-A1B5-477A-AAD9-E02791513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CD23753-8DCC-4763-B245-BD9C1C3B1320}"/>
              </a:ext>
            </a:extLst>
          </p:cNvPr>
          <p:cNvSpPr/>
          <p:nvPr/>
        </p:nvSpPr>
        <p:spPr>
          <a:xfrm>
            <a:off x="0" y="625152"/>
            <a:ext cx="12192000" cy="6013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96E25FF-99C4-41D7-85B7-A8450C90AC91}"/>
              </a:ext>
            </a:extLst>
          </p:cNvPr>
          <p:cNvSpPr/>
          <p:nvPr/>
        </p:nvSpPr>
        <p:spPr>
          <a:xfrm>
            <a:off x="3615783" y="2418283"/>
            <a:ext cx="4960433" cy="17365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u="sng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 descr="ê³íì ëí ì´ë¯¸ì§ ê²ìê²°ê³¼">
            <a:extLst>
              <a:ext uri="{FF2B5EF4-FFF2-40B4-BE49-F238E27FC236}">
                <a16:creationId xmlns:a16="http://schemas.microsoft.com/office/drawing/2014/main" id="{36B68C94-F3D0-454B-B792-94C5843A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7" y="835158"/>
            <a:ext cx="2600325" cy="149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75C063-9BEC-41D4-B653-862A39B0B947}"/>
              </a:ext>
            </a:extLst>
          </p:cNvPr>
          <p:cNvSpPr/>
          <p:nvPr/>
        </p:nvSpPr>
        <p:spPr>
          <a:xfrm>
            <a:off x="3791955" y="4437968"/>
            <a:ext cx="4608090" cy="755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Nova" panose="020B0504020202020204" pitchFamily="34" charset="0"/>
              </a:rPr>
              <a:t>Find ID, PW / Sign In</a:t>
            </a:r>
            <a:endParaRPr lang="ko-KR" altLang="en-US" dirty="0">
              <a:latin typeface="Arial Nova" panose="020B05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1F94489-146D-43B3-8305-E9238E40395E}"/>
              </a:ext>
            </a:extLst>
          </p:cNvPr>
          <p:cNvGrpSpPr/>
          <p:nvPr/>
        </p:nvGrpSpPr>
        <p:grpSpPr>
          <a:xfrm>
            <a:off x="3926048" y="2959876"/>
            <a:ext cx="3316445" cy="653333"/>
            <a:chOff x="4205215" y="3023333"/>
            <a:chExt cx="3316445" cy="6533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B775AE-D21C-4B9B-82AA-14EBF22C3864}"/>
                </a:ext>
              </a:extLst>
            </p:cNvPr>
            <p:cNvSpPr txBox="1"/>
            <p:nvPr/>
          </p:nvSpPr>
          <p:spPr>
            <a:xfrm>
              <a:off x="4205215" y="3023333"/>
              <a:ext cx="559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Arial Nova" panose="020B0504020202020204" pitchFamily="34" charset="0"/>
                </a:rPr>
                <a:t>ID</a:t>
              </a:r>
            </a:p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latin typeface="Arial Nova" panose="020B0504020202020204" pitchFamily="34" charset="0"/>
                </a:rPr>
                <a:t>PW</a:t>
              </a:r>
              <a:endParaRPr lang="ko-KR" altLang="en-US" dirty="0">
                <a:latin typeface="Arial Nova" panose="020B05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025A34-05F5-42E7-9DA4-BF54A95EBDEB}"/>
                </a:ext>
              </a:extLst>
            </p:cNvPr>
            <p:cNvSpPr txBox="1"/>
            <p:nvPr/>
          </p:nvSpPr>
          <p:spPr>
            <a:xfrm>
              <a:off x="4795837" y="3030335"/>
              <a:ext cx="2725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>
                  <a:solidFill>
                    <a:schemeClr val="bg1">
                      <a:lumMod val="75000"/>
                    </a:schemeClr>
                  </a:solidFill>
                </a:rPr>
                <a:t>__________________________</a:t>
              </a:r>
            </a:p>
            <a:p>
              <a:r>
                <a:rPr lang="en-US" altLang="ko-KR" u="sng" dirty="0">
                  <a:solidFill>
                    <a:schemeClr val="bg1">
                      <a:lumMod val="75000"/>
                    </a:schemeClr>
                  </a:solidFill>
                </a:rPr>
                <a:t>__________________________      </a:t>
              </a:r>
              <a:endParaRPr lang="ko-KR" altLang="en-US" u="sng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623CA3-C625-40C4-BC96-A51872ABA140}"/>
              </a:ext>
            </a:extLst>
          </p:cNvPr>
          <p:cNvSpPr/>
          <p:nvPr/>
        </p:nvSpPr>
        <p:spPr>
          <a:xfrm>
            <a:off x="7281849" y="3042255"/>
            <a:ext cx="975743" cy="5639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 Nova" panose="020B0504020202020204" pitchFamily="34" charset="0"/>
              </a:rPr>
              <a:t>LOGIN</a:t>
            </a:r>
            <a:endParaRPr lang="ko-KR" alt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7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D000BF-BAA3-446B-B117-3EEB829DE96E}"/>
              </a:ext>
            </a:extLst>
          </p:cNvPr>
          <p:cNvGrpSpPr/>
          <p:nvPr/>
        </p:nvGrpSpPr>
        <p:grpSpPr>
          <a:xfrm>
            <a:off x="0" y="0"/>
            <a:ext cx="12192000" cy="6848867"/>
            <a:chOff x="0" y="0"/>
            <a:chExt cx="12192000" cy="68488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DC94024-64B7-4398-8D00-4E9B7B1B4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4886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BC71E5-0A32-4A9E-BBFD-E2C252D5EC90}"/>
                </a:ext>
              </a:extLst>
            </p:cNvPr>
            <p:cNvSpPr/>
            <p:nvPr/>
          </p:nvSpPr>
          <p:spPr>
            <a:xfrm>
              <a:off x="0" y="632001"/>
              <a:ext cx="12192000" cy="5972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10DAF9-0E20-4B7C-8B76-B5FEECA43C8B}"/>
                </a:ext>
              </a:extLst>
            </p:cNvPr>
            <p:cNvSpPr/>
            <p:nvPr/>
          </p:nvSpPr>
          <p:spPr>
            <a:xfrm>
              <a:off x="0" y="620785"/>
              <a:ext cx="12192000" cy="939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accent1"/>
                  </a:solidFill>
                </a:rPr>
                <a:t>	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6E8AF62-AC5E-4C9F-B56D-26DA7B5FC405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8529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570B56D-5C85-4859-92FA-9050B6D71197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0053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DB523A5-5247-4CDD-8496-D50B7199A032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1577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1BFF796-5060-48B6-9E76-9C1513791634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3101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829645-258A-44E6-A935-1FA3F016FA33}"/>
              </a:ext>
            </a:extLst>
          </p:cNvPr>
          <p:cNvSpPr txBox="1"/>
          <p:nvPr/>
        </p:nvSpPr>
        <p:spPr>
          <a:xfrm>
            <a:off x="536747" y="897470"/>
            <a:ext cx="33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  <a:ea typeface="inherit"/>
              </a:rPr>
              <a:t>Personal </a:t>
            </a:r>
            <a:r>
              <a:rPr lang="ko-KR" altLang="ko-KR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  <a:ea typeface="inherit"/>
              </a:rPr>
              <a:t>Management</a:t>
            </a:r>
            <a:endParaRPr lang="ko-KR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B2C973-DC72-417E-88F3-C2E4564DB7C4}"/>
              </a:ext>
            </a:extLst>
          </p:cNvPr>
          <p:cNvCxnSpPr>
            <a:cxnSpLocks/>
          </p:cNvCxnSpPr>
          <p:nvPr/>
        </p:nvCxnSpPr>
        <p:spPr>
          <a:xfrm>
            <a:off x="3699545" y="632001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9FA0DB38-311F-4DC2-825F-1A41463F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61AC00-82E4-4BF8-82B9-DEB103F85027}"/>
              </a:ext>
            </a:extLst>
          </p:cNvPr>
          <p:cNvSpPr txBox="1"/>
          <p:nvPr/>
        </p:nvSpPr>
        <p:spPr>
          <a:xfrm>
            <a:off x="4301989" y="905935"/>
            <a:ext cx="228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dirty="0">
                <a:solidFill>
                  <a:srgbClr val="212121"/>
                </a:solidFill>
                <a:latin typeface="Arial Unicode MS"/>
                <a:ea typeface="inherit"/>
              </a:rPr>
              <a:t>Group Management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E79B6322-C82E-410E-96A4-F86FBBD6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6990FFD-03A3-43AC-BAF1-2D87FDC98D04}"/>
              </a:ext>
            </a:extLst>
          </p:cNvPr>
          <p:cNvCxnSpPr>
            <a:cxnSpLocks/>
          </p:cNvCxnSpPr>
          <p:nvPr/>
        </p:nvCxnSpPr>
        <p:spPr>
          <a:xfrm>
            <a:off x="7192961" y="632001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BBD362-7533-4B15-B11E-D28C54F2D2EE}"/>
              </a:ext>
            </a:extLst>
          </p:cNvPr>
          <p:cNvSpPr/>
          <p:nvPr/>
        </p:nvSpPr>
        <p:spPr>
          <a:xfrm>
            <a:off x="10263672" y="1560418"/>
            <a:ext cx="1928327" cy="503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920ED1-B5F7-4A90-95FC-E900F4E0E642}"/>
              </a:ext>
            </a:extLst>
          </p:cNvPr>
          <p:cNvSpPr txBox="1"/>
          <p:nvPr/>
        </p:nvSpPr>
        <p:spPr>
          <a:xfrm>
            <a:off x="10422309" y="1712817"/>
            <a:ext cx="176969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Friend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Personal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Group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3343D3-51AE-4DA6-B228-D6D0F55AC212}"/>
              </a:ext>
            </a:extLst>
          </p:cNvPr>
          <p:cNvSpPr txBox="1"/>
          <p:nvPr/>
        </p:nvSpPr>
        <p:spPr>
          <a:xfrm>
            <a:off x="2264934" y="3424433"/>
            <a:ext cx="6365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스스로의 시간을</a:t>
            </a:r>
            <a:r>
              <a:rPr lang="en-US" altLang="ko-KR" dirty="0"/>
              <a:t> </a:t>
            </a:r>
            <a:r>
              <a:rPr lang="ko-KR" altLang="en-US" dirty="0"/>
              <a:t>관리 해보세요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그룹을 만들고  계획을 세우고 관리해 보세요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197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D000BF-BAA3-446B-B117-3EEB829DE96E}"/>
              </a:ext>
            </a:extLst>
          </p:cNvPr>
          <p:cNvGrpSpPr/>
          <p:nvPr/>
        </p:nvGrpSpPr>
        <p:grpSpPr>
          <a:xfrm>
            <a:off x="0" y="0"/>
            <a:ext cx="12192000" cy="6848867"/>
            <a:chOff x="0" y="0"/>
            <a:chExt cx="12192000" cy="68488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DC94024-64B7-4398-8D00-4E9B7B1B4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4886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BC71E5-0A32-4A9E-BBFD-E2C252D5EC90}"/>
                </a:ext>
              </a:extLst>
            </p:cNvPr>
            <p:cNvSpPr/>
            <p:nvPr/>
          </p:nvSpPr>
          <p:spPr>
            <a:xfrm>
              <a:off x="0" y="632001"/>
              <a:ext cx="12192000" cy="5972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10DAF9-0E20-4B7C-8B76-B5FEECA43C8B}"/>
                </a:ext>
              </a:extLst>
            </p:cNvPr>
            <p:cNvSpPr/>
            <p:nvPr/>
          </p:nvSpPr>
          <p:spPr>
            <a:xfrm>
              <a:off x="0" y="620785"/>
              <a:ext cx="12192000" cy="939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accent1"/>
                  </a:solidFill>
                </a:rPr>
                <a:t>	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6E8AF62-AC5E-4C9F-B56D-26DA7B5FC405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8529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570B56D-5C85-4859-92FA-9050B6D71197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0053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DB523A5-5247-4CDD-8496-D50B7199A032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1577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1BFF796-5060-48B6-9E76-9C1513791634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3101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829645-258A-44E6-A935-1FA3F016FA33}"/>
              </a:ext>
            </a:extLst>
          </p:cNvPr>
          <p:cNvSpPr txBox="1"/>
          <p:nvPr/>
        </p:nvSpPr>
        <p:spPr>
          <a:xfrm>
            <a:off x="536747" y="905935"/>
            <a:ext cx="33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  <a:ea typeface="inherit"/>
              </a:rPr>
              <a:t>Personal </a:t>
            </a:r>
            <a:r>
              <a:rPr lang="ko-KR" altLang="ko-KR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  <a:ea typeface="inherit"/>
              </a:rPr>
              <a:t>Management</a:t>
            </a:r>
            <a:endParaRPr lang="ko-KR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B2C973-DC72-417E-88F3-C2E4564DB7C4}"/>
              </a:ext>
            </a:extLst>
          </p:cNvPr>
          <p:cNvCxnSpPr>
            <a:cxnSpLocks/>
          </p:cNvCxnSpPr>
          <p:nvPr/>
        </p:nvCxnSpPr>
        <p:spPr>
          <a:xfrm>
            <a:off x="3699545" y="632001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9FA0DB38-311F-4DC2-825F-1A41463F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61AC00-82E4-4BF8-82B9-DEB103F85027}"/>
              </a:ext>
            </a:extLst>
          </p:cNvPr>
          <p:cNvSpPr txBox="1"/>
          <p:nvPr/>
        </p:nvSpPr>
        <p:spPr>
          <a:xfrm>
            <a:off x="4301989" y="905935"/>
            <a:ext cx="228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dirty="0">
                <a:solidFill>
                  <a:srgbClr val="212121"/>
                </a:solidFill>
                <a:latin typeface="Arial Unicode MS"/>
                <a:ea typeface="inherit"/>
              </a:rPr>
              <a:t>Group Management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E79B6322-C82E-410E-96A4-F86FBBD6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6990FFD-03A3-43AC-BAF1-2D87FDC98D04}"/>
              </a:ext>
            </a:extLst>
          </p:cNvPr>
          <p:cNvCxnSpPr>
            <a:cxnSpLocks/>
          </p:cNvCxnSpPr>
          <p:nvPr/>
        </p:nvCxnSpPr>
        <p:spPr>
          <a:xfrm>
            <a:off x="7192961" y="632001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BBD362-7533-4B15-B11E-D28C54F2D2EE}"/>
              </a:ext>
            </a:extLst>
          </p:cNvPr>
          <p:cNvSpPr/>
          <p:nvPr/>
        </p:nvSpPr>
        <p:spPr>
          <a:xfrm>
            <a:off x="10263672" y="1560418"/>
            <a:ext cx="1928327" cy="503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920ED1-B5F7-4A90-95FC-E900F4E0E642}"/>
              </a:ext>
            </a:extLst>
          </p:cNvPr>
          <p:cNvSpPr txBox="1"/>
          <p:nvPr/>
        </p:nvSpPr>
        <p:spPr>
          <a:xfrm>
            <a:off x="10422309" y="1712817"/>
            <a:ext cx="1769690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Friend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Add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Friend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Search Friend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Friend List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Personal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Group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9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D000BF-BAA3-446B-B117-3EEB829DE96E}"/>
              </a:ext>
            </a:extLst>
          </p:cNvPr>
          <p:cNvGrpSpPr/>
          <p:nvPr/>
        </p:nvGrpSpPr>
        <p:grpSpPr>
          <a:xfrm>
            <a:off x="0" y="0"/>
            <a:ext cx="12192000" cy="6848867"/>
            <a:chOff x="0" y="0"/>
            <a:chExt cx="12192000" cy="68488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DC94024-64B7-4398-8D00-4E9B7B1B4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4886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BC71E5-0A32-4A9E-BBFD-E2C252D5EC90}"/>
                </a:ext>
              </a:extLst>
            </p:cNvPr>
            <p:cNvSpPr/>
            <p:nvPr/>
          </p:nvSpPr>
          <p:spPr>
            <a:xfrm>
              <a:off x="0" y="632001"/>
              <a:ext cx="12192000" cy="5972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10DAF9-0E20-4B7C-8B76-B5FEECA43C8B}"/>
                </a:ext>
              </a:extLst>
            </p:cNvPr>
            <p:cNvSpPr/>
            <p:nvPr/>
          </p:nvSpPr>
          <p:spPr>
            <a:xfrm>
              <a:off x="0" y="620785"/>
              <a:ext cx="12192000" cy="939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accent1"/>
                  </a:solidFill>
                </a:rPr>
                <a:t>	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6E8AF62-AC5E-4C9F-B56D-26DA7B5FC405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8529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570B56D-5C85-4859-92FA-9050B6D71197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0053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DB523A5-5247-4CDD-8496-D50B7199A032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1577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1BFF796-5060-48B6-9E76-9C1513791634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3101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829645-258A-44E6-A935-1FA3F016FA33}"/>
              </a:ext>
            </a:extLst>
          </p:cNvPr>
          <p:cNvSpPr txBox="1"/>
          <p:nvPr/>
        </p:nvSpPr>
        <p:spPr>
          <a:xfrm>
            <a:off x="551386" y="905935"/>
            <a:ext cx="33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  <a:ea typeface="inherit"/>
              </a:rPr>
              <a:t>Personal </a:t>
            </a:r>
            <a:r>
              <a:rPr lang="ko-KR" altLang="ko-KR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  <a:ea typeface="inherit"/>
              </a:rPr>
              <a:t>Management</a:t>
            </a:r>
            <a:endParaRPr lang="ko-KR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B2C973-DC72-417E-88F3-C2E4564DB7C4}"/>
              </a:ext>
            </a:extLst>
          </p:cNvPr>
          <p:cNvCxnSpPr>
            <a:cxnSpLocks/>
          </p:cNvCxnSpPr>
          <p:nvPr/>
        </p:nvCxnSpPr>
        <p:spPr>
          <a:xfrm>
            <a:off x="3699545" y="632001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9FA0DB38-311F-4DC2-825F-1A41463F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61AC00-82E4-4BF8-82B9-DEB103F85027}"/>
              </a:ext>
            </a:extLst>
          </p:cNvPr>
          <p:cNvSpPr txBox="1"/>
          <p:nvPr/>
        </p:nvSpPr>
        <p:spPr>
          <a:xfrm>
            <a:off x="4301989" y="905935"/>
            <a:ext cx="228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dirty="0">
                <a:solidFill>
                  <a:srgbClr val="212121"/>
                </a:solidFill>
                <a:latin typeface="Arial Unicode MS"/>
                <a:ea typeface="inherit"/>
              </a:rPr>
              <a:t>Group Management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E79B6322-C82E-410E-96A4-F86FBBD6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6990FFD-03A3-43AC-BAF1-2D87FDC98D04}"/>
              </a:ext>
            </a:extLst>
          </p:cNvPr>
          <p:cNvCxnSpPr>
            <a:cxnSpLocks/>
          </p:cNvCxnSpPr>
          <p:nvPr/>
        </p:nvCxnSpPr>
        <p:spPr>
          <a:xfrm>
            <a:off x="7192961" y="632001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E8022B24-0C04-4182-9CD9-603573397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2945">
            <a:off x="390286" y="1233127"/>
            <a:ext cx="272094" cy="272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B650C7E-BFB6-4FAB-940B-2CD6A2DFD188}"/>
              </a:ext>
            </a:extLst>
          </p:cNvPr>
          <p:cNvGrpSpPr/>
          <p:nvPr/>
        </p:nvGrpSpPr>
        <p:grpSpPr>
          <a:xfrm>
            <a:off x="10263672" y="1560418"/>
            <a:ext cx="1928327" cy="5033319"/>
            <a:chOff x="10263672" y="1560418"/>
            <a:chExt cx="1928327" cy="503331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BBD362-7533-4B15-B11E-D28C54F2D2EE}"/>
                </a:ext>
              </a:extLst>
            </p:cNvPr>
            <p:cNvSpPr/>
            <p:nvPr/>
          </p:nvSpPr>
          <p:spPr>
            <a:xfrm>
              <a:off x="10263672" y="1560418"/>
              <a:ext cx="1928327" cy="50333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920ED1-B5F7-4A90-95FC-E900F4E0E642}"/>
                </a:ext>
              </a:extLst>
            </p:cNvPr>
            <p:cNvSpPr txBox="1"/>
            <p:nvPr/>
          </p:nvSpPr>
          <p:spPr>
            <a:xfrm>
              <a:off x="10422309" y="1712817"/>
              <a:ext cx="1769690" cy="304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Friend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Personal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b="1" dirty="0">
                  <a:solidFill>
                    <a:srgbClr val="21212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/>
                </a:rPr>
                <a:t>Daily </a:t>
              </a:r>
              <a:r>
                <a:rPr lang="en-US" altLang="ko-KR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/>
                </a:rPr>
                <a:t>Management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Arial Unicode MS"/>
                </a:rPr>
                <a:t>View Table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Arial Unicode MS"/>
                </a:rPr>
                <a:t>View Graph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Group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My Page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7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D000BF-BAA3-446B-B117-3EEB829DE96E}"/>
              </a:ext>
            </a:extLst>
          </p:cNvPr>
          <p:cNvGrpSpPr/>
          <p:nvPr/>
        </p:nvGrpSpPr>
        <p:grpSpPr>
          <a:xfrm>
            <a:off x="0" y="0"/>
            <a:ext cx="12192000" cy="6848867"/>
            <a:chOff x="0" y="0"/>
            <a:chExt cx="12192000" cy="68488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DC94024-64B7-4398-8D00-4E9B7B1B4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4886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BC71E5-0A32-4A9E-BBFD-E2C252D5EC90}"/>
                </a:ext>
              </a:extLst>
            </p:cNvPr>
            <p:cNvSpPr/>
            <p:nvPr/>
          </p:nvSpPr>
          <p:spPr>
            <a:xfrm>
              <a:off x="0" y="632001"/>
              <a:ext cx="12192000" cy="5972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10DAF9-0E20-4B7C-8B76-B5FEECA43C8B}"/>
                </a:ext>
              </a:extLst>
            </p:cNvPr>
            <p:cNvSpPr/>
            <p:nvPr/>
          </p:nvSpPr>
          <p:spPr>
            <a:xfrm>
              <a:off x="0" y="620785"/>
              <a:ext cx="12192000" cy="939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accent1"/>
                  </a:solidFill>
                </a:rPr>
                <a:t>	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6E8AF62-AC5E-4C9F-B56D-26DA7B5FC405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8529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570B56D-5C85-4859-92FA-9050B6D71197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0053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DB523A5-5247-4CDD-8496-D50B7199A032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1577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1BFF796-5060-48B6-9E76-9C1513791634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3101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829645-258A-44E6-A935-1FA3F016FA33}"/>
              </a:ext>
            </a:extLst>
          </p:cNvPr>
          <p:cNvSpPr txBox="1"/>
          <p:nvPr/>
        </p:nvSpPr>
        <p:spPr>
          <a:xfrm>
            <a:off x="551386" y="901642"/>
            <a:ext cx="331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  <a:ea typeface="inherit"/>
              </a:rPr>
              <a:t>Personal </a:t>
            </a:r>
            <a:r>
              <a:rPr lang="ko-KR" altLang="ko-KR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  <a:ea typeface="inherit"/>
              </a:rPr>
              <a:t>Management</a:t>
            </a:r>
            <a:endParaRPr lang="ko-KR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B2C973-DC72-417E-88F3-C2E4564DB7C4}"/>
              </a:ext>
            </a:extLst>
          </p:cNvPr>
          <p:cNvCxnSpPr>
            <a:cxnSpLocks/>
          </p:cNvCxnSpPr>
          <p:nvPr/>
        </p:nvCxnSpPr>
        <p:spPr>
          <a:xfrm>
            <a:off x="3699545" y="632001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9FA0DB38-311F-4DC2-825F-1A41463F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61AC00-82E4-4BF8-82B9-DEB103F85027}"/>
              </a:ext>
            </a:extLst>
          </p:cNvPr>
          <p:cNvSpPr txBox="1"/>
          <p:nvPr/>
        </p:nvSpPr>
        <p:spPr>
          <a:xfrm>
            <a:off x="4301989" y="905935"/>
            <a:ext cx="228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dirty="0">
                <a:solidFill>
                  <a:srgbClr val="212121"/>
                </a:solidFill>
                <a:latin typeface="Arial Unicode MS"/>
                <a:ea typeface="inherit"/>
              </a:rPr>
              <a:t>Group Management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E79B6322-C82E-410E-96A4-F86FBBD6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6990FFD-03A3-43AC-BAF1-2D87FDC98D04}"/>
              </a:ext>
            </a:extLst>
          </p:cNvPr>
          <p:cNvCxnSpPr>
            <a:cxnSpLocks/>
          </p:cNvCxnSpPr>
          <p:nvPr/>
        </p:nvCxnSpPr>
        <p:spPr>
          <a:xfrm>
            <a:off x="7192961" y="632001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E8022B24-0C04-4182-9CD9-603573397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2945">
            <a:off x="390286" y="1233127"/>
            <a:ext cx="272094" cy="272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AC73C6-A52D-492C-8CFF-8A0D267F3F58}"/>
              </a:ext>
            </a:extLst>
          </p:cNvPr>
          <p:cNvSpPr/>
          <p:nvPr/>
        </p:nvSpPr>
        <p:spPr>
          <a:xfrm>
            <a:off x="0" y="1557392"/>
            <a:ext cx="12192000" cy="5489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1"/>
                </a:solidFill>
              </a:rPr>
              <a:t>	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CA68C56-0176-4AE8-AEED-507159C50DB1}"/>
              </a:ext>
            </a:extLst>
          </p:cNvPr>
          <p:cNvGrpSpPr/>
          <p:nvPr/>
        </p:nvGrpSpPr>
        <p:grpSpPr>
          <a:xfrm>
            <a:off x="10263672" y="1571644"/>
            <a:ext cx="1928327" cy="5033319"/>
            <a:chOff x="10263672" y="1560418"/>
            <a:chExt cx="1928327" cy="503331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72E25A-CF9D-4300-B651-EB7167D4F2A2}"/>
                </a:ext>
              </a:extLst>
            </p:cNvPr>
            <p:cNvSpPr/>
            <p:nvPr/>
          </p:nvSpPr>
          <p:spPr>
            <a:xfrm>
              <a:off x="10263672" y="1560418"/>
              <a:ext cx="1928327" cy="50333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AFD993-25D7-476D-A92E-675ADF3511D1}"/>
                </a:ext>
              </a:extLst>
            </p:cNvPr>
            <p:cNvSpPr txBox="1"/>
            <p:nvPr/>
          </p:nvSpPr>
          <p:spPr>
            <a:xfrm>
              <a:off x="10422309" y="1712817"/>
              <a:ext cx="1769690" cy="30469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Friend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Personal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Arial Unicode MS"/>
                </a:rPr>
                <a:t>Daily Management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Unicode MS"/>
                </a:rPr>
                <a:t>View Table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  <a:latin typeface="Arial Unicode MS"/>
                </a:rPr>
                <a:t>View Graph</a:t>
              </a:r>
              <a:r>
                <a:rPr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Group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My Page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Logout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CA7AC4-E29A-49AC-95F4-13EB5542ADF8}"/>
              </a:ext>
            </a:extLst>
          </p:cNvPr>
          <p:cNvSpPr txBox="1"/>
          <p:nvPr/>
        </p:nvSpPr>
        <p:spPr>
          <a:xfrm>
            <a:off x="4629818" y="1674919"/>
            <a:ext cx="293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212121"/>
                </a:solidFill>
                <a:latin typeface="Arial Unicode MS"/>
              </a:rPr>
              <a:t>What you did today, Check It</a:t>
            </a:r>
            <a:r>
              <a:rPr lang="en-US" altLang="ko-KR" sz="1400" b="1" dirty="0">
                <a:solidFill>
                  <a:srgbClr val="2121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</a:rPr>
              <a:t>!</a:t>
            </a: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0D5191-59A9-428A-B973-C7CFDFF84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6" y="2381512"/>
            <a:ext cx="9419318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D000BF-BAA3-446B-B117-3EEB829DE96E}"/>
              </a:ext>
            </a:extLst>
          </p:cNvPr>
          <p:cNvGrpSpPr/>
          <p:nvPr/>
        </p:nvGrpSpPr>
        <p:grpSpPr>
          <a:xfrm>
            <a:off x="0" y="0"/>
            <a:ext cx="12243163" cy="6848867"/>
            <a:chOff x="0" y="0"/>
            <a:chExt cx="12243163" cy="68488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DC94024-64B7-4398-8D00-4E9B7B1B4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4886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BC71E5-0A32-4A9E-BBFD-E2C252D5EC90}"/>
                </a:ext>
              </a:extLst>
            </p:cNvPr>
            <p:cNvSpPr/>
            <p:nvPr/>
          </p:nvSpPr>
          <p:spPr>
            <a:xfrm>
              <a:off x="0" y="632001"/>
              <a:ext cx="12192000" cy="5972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10DAF9-0E20-4B7C-8B76-B5FEECA43C8B}"/>
                </a:ext>
              </a:extLst>
            </p:cNvPr>
            <p:cNvSpPr/>
            <p:nvPr/>
          </p:nvSpPr>
          <p:spPr>
            <a:xfrm>
              <a:off x="51163" y="620785"/>
              <a:ext cx="12192000" cy="9396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accent1"/>
                  </a:solidFill>
                </a:rPr>
                <a:t>	</a:t>
              </a:r>
              <a:endParaRPr lang="ko-KR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6E8AF62-AC5E-4C9F-B56D-26DA7B5FC405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8529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570B56D-5C85-4859-92FA-9050B6D71197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0053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DB523A5-5247-4CDD-8496-D50B7199A032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1577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1BFF796-5060-48B6-9E76-9C1513791634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214" y="1310139"/>
              <a:ext cx="72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829645-258A-44E6-A935-1FA3F016FA33}"/>
              </a:ext>
            </a:extLst>
          </p:cNvPr>
          <p:cNvSpPr txBox="1"/>
          <p:nvPr/>
        </p:nvSpPr>
        <p:spPr>
          <a:xfrm>
            <a:off x="1109553" y="915347"/>
            <a:ext cx="445149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n/>
                <a:solidFill>
                  <a:schemeClr val="accent3"/>
                </a:solidFill>
                <a:latin typeface="Arial Unicode MS"/>
              </a:rPr>
              <a:t>Team’s</a:t>
            </a:r>
            <a:r>
              <a:rPr lang="ko-KR" altLang="en-US" b="1" dirty="0">
                <a:ln/>
                <a:solidFill>
                  <a:schemeClr val="accent3"/>
                </a:solidFill>
                <a:latin typeface="Arial Unicode MS"/>
              </a:rPr>
              <a:t> </a:t>
            </a:r>
            <a:r>
              <a:rPr lang="en-US" altLang="ko-KR" b="1" dirty="0">
                <a:ln/>
                <a:solidFill>
                  <a:schemeClr val="accent3"/>
                </a:solidFill>
                <a:latin typeface="Arial Unicode MS"/>
              </a:rPr>
              <a:t>management</a:t>
            </a:r>
            <a:r>
              <a:rPr lang="ko-KR" altLang="en-US" b="1" dirty="0">
                <a:ln/>
                <a:solidFill>
                  <a:schemeClr val="accent3"/>
                </a:solidFill>
                <a:latin typeface="Arial Unicode MS"/>
              </a:rPr>
              <a:t> </a:t>
            </a:r>
            <a:r>
              <a:rPr lang="en-US" altLang="ko-KR" b="1" dirty="0">
                <a:ln/>
                <a:solidFill>
                  <a:schemeClr val="accent3"/>
                </a:solidFill>
                <a:latin typeface="Arial Unicode MS"/>
              </a:rPr>
              <a:t>for </a:t>
            </a:r>
            <a:r>
              <a:rPr kumimoji="0" lang="en-US" altLang="ko-KR" b="1" i="0" u="none" strike="noStrike" normalizeH="0" baseline="0" dirty="0" err="1">
                <a:ln/>
                <a:solidFill>
                  <a:schemeClr val="accent3"/>
                </a:solidFill>
                <a:latin typeface="Arial Unicode MS"/>
              </a:rPr>
              <a:t>Colaboration</a:t>
            </a:r>
            <a:endParaRPr kumimoji="0" lang="ko-KR" altLang="ko-KR" b="1" i="0" u="none" strike="noStrike" normalizeH="0" baseline="0" dirty="0">
              <a:ln/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B2C973-DC72-417E-88F3-C2E4564DB7C4}"/>
              </a:ext>
            </a:extLst>
          </p:cNvPr>
          <p:cNvCxnSpPr>
            <a:cxnSpLocks/>
          </p:cNvCxnSpPr>
          <p:nvPr/>
        </p:nvCxnSpPr>
        <p:spPr>
          <a:xfrm>
            <a:off x="5397605" y="643038"/>
            <a:ext cx="0" cy="9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>
            <a:extLst>
              <a:ext uri="{FF2B5EF4-FFF2-40B4-BE49-F238E27FC236}">
                <a16:creationId xmlns:a16="http://schemas.microsoft.com/office/drawing/2014/main" id="{9FA0DB38-311F-4DC2-825F-1A41463F5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61AC00-82E4-4BF8-82B9-DEB103F85027}"/>
              </a:ext>
            </a:extLst>
          </p:cNvPr>
          <p:cNvSpPr txBox="1"/>
          <p:nvPr/>
        </p:nvSpPr>
        <p:spPr>
          <a:xfrm>
            <a:off x="6245261" y="900539"/>
            <a:ext cx="304026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b="1" dirty="0" err="1">
                <a:ln/>
                <a:solidFill>
                  <a:schemeClr val="accent3"/>
                </a:solidFill>
                <a:latin typeface="Arial Unicode MS"/>
                <a:ea typeface="inherit"/>
              </a:rPr>
              <a:t>Mentors’s</a:t>
            </a:r>
            <a:r>
              <a:rPr lang="ko-KR" altLang="ko-KR" b="1" dirty="0">
                <a:ln/>
                <a:solidFill>
                  <a:schemeClr val="accent3"/>
                </a:solidFill>
                <a:latin typeface="Arial Unicode MS"/>
                <a:ea typeface="inherit"/>
              </a:rPr>
              <a:t> Management</a:t>
            </a:r>
            <a:r>
              <a:rPr kumimoji="0" lang="ko-KR" altLang="ko-KR" sz="800" b="1" i="0" u="none" strike="noStrike" normalizeH="0" baseline="0" dirty="0">
                <a:ln/>
                <a:solidFill>
                  <a:schemeClr val="accent3"/>
                </a:solidFill>
              </a:rPr>
              <a:t> </a:t>
            </a:r>
            <a:endParaRPr kumimoji="0" lang="ko-KR" altLang="ko-KR" sz="1400" b="1" i="0" u="none" strike="noStrike" normalizeH="0" baseline="0" dirty="0">
              <a:ln/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E79B6322-C82E-410E-96A4-F86FBBD6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BBD362-7533-4B15-B11E-D28C54F2D2EE}"/>
              </a:ext>
            </a:extLst>
          </p:cNvPr>
          <p:cNvSpPr/>
          <p:nvPr/>
        </p:nvSpPr>
        <p:spPr>
          <a:xfrm>
            <a:off x="10263672" y="1560418"/>
            <a:ext cx="1928327" cy="503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920ED1-B5F7-4A90-95FC-E900F4E0E642}"/>
              </a:ext>
            </a:extLst>
          </p:cNvPr>
          <p:cNvSpPr txBox="1"/>
          <p:nvPr/>
        </p:nvSpPr>
        <p:spPr>
          <a:xfrm>
            <a:off x="10422309" y="1712817"/>
            <a:ext cx="176969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Friend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Personal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Group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 For Team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- For Mentor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My Page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Logout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A13547-8709-4925-ACCD-AE964D1AC704}"/>
              </a:ext>
            </a:extLst>
          </p:cNvPr>
          <p:cNvSpPr txBox="1"/>
          <p:nvPr/>
        </p:nvSpPr>
        <p:spPr>
          <a:xfrm>
            <a:off x="2264934" y="3424433"/>
            <a:ext cx="6365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그룹을 만들고  계획을 세우고 관리해 보세요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34D4AFA-48E7-43B3-9C5B-22F0C17CE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2945">
            <a:off x="10267704" y="3288387"/>
            <a:ext cx="272094" cy="272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B424EE-6025-47E6-A674-D36DAA0D1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0" y="699024"/>
            <a:ext cx="892925" cy="801978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662FE2-30DA-4BB4-8243-5E3A336C90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245" y="650705"/>
            <a:ext cx="836815" cy="8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362</Words>
  <Application>Microsoft Office PowerPoint</Application>
  <PresentationFormat>와이드스크린</PresentationFormat>
  <Paragraphs>235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 Unicode MS</vt:lpstr>
      <vt:lpstr>맑은 고딕</vt:lpstr>
      <vt:lpstr>Arial</vt:lpstr>
      <vt:lpstr>Arial Nova</vt:lpstr>
      <vt:lpstr>Arial Nova Light</vt:lpstr>
      <vt:lpstr>Office 테마</vt:lpstr>
      <vt:lpstr>Check you</vt:lpstr>
      <vt:lpstr>To Do List</vt:lpstr>
      <vt:lpstr>Plan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41</cp:revision>
  <dcterms:created xsi:type="dcterms:W3CDTF">2018-12-06T05:25:05Z</dcterms:created>
  <dcterms:modified xsi:type="dcterms:W3CDTF">2019-01-03T12:16:09Z</dcterms:modified>
</cp:coreProperties>
</file>