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Proyecto Integrado</a:t>
            </a:r>
            <a:br>
              <a:rPr lang="es-ES" b="1" dirty="0" smtClean="0"/>
            </a:br>
            <a:r>
              <a:rPr lang="es-ES" b="1" dirty="0" smtClean="0"/>
              <a:t>2012 / 2014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José Manuel Pacheco Castro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206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Descripción del </a:t>
            </a:r>
            <a:r>
              <a:rPr lang="es-ES" b="1" dirty="0" smtClean="0"/>
              <a:t>Proyecto</a:t>
            </a:r>
            <a:br>
              <a:rPr lang="es-ES" b="1" dirty="0" smtClean="0"/>
            </a:br>
            <a:r>
              <a:rPr lang="es-ES" b="1" dirty="0" smtClean="0"/>
              <a:t>PetsFriends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9162125" cy="3880773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/>
              <a:t>El </a:t>
            </a:r>
            <a:r>
              <a:rPr lang="es-ES" sz="2400" dirty="0"/>
              <a:t>Proyecto integrado final del curso DAW 2012 / 2014 consiste en el desarrollo de un sitio web para la gestión y mantenimiento de una sociedad protectora de animales</a:t>
            </a:r>
            <a:r>
              <a:rPr lang="es-ES" sz="2400" dirty="0" smtClean="0"/>
              <a:t>.</a:t>
            </a:r>
          </a:p>
          <a:p>
            <a:endParaRPr lang="es-ES" dirty="0"/>
          </a:p>
          <a:p>
            <a:r>
              <a:rPr lang="es-ES" sz="2400" dirty="0"/>
              <a:t>Cualquier asociación puede hacer uso del sitio web para publicar novedades, dar a conocer a sus animales, contactar con nuevos socios para la asociación y usuarios que </a:t>
            </a:r>
            <a:r>
              <a:rPr lang="es-ES" sz="2400" dirty="0" smtClean="0"/>
              <a:t>estén </a:t>
            </a:r>
            <a:r>
              <a:rPr lang="es-ES" sz="2400" dirty="0"/>
              <a:t>interesados en adoptar algún animal de la asociación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Los usuarios pueden registrarse en el sitio web para realizar adopciones, o participar de forma activa en la asociación.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595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Herramientas de desarrollo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424" y="1468192"/>
            <a:ext cx="9046215" cy="4842456"/>
          </a:xfrm>
        </p:spPr>
        <p:txBody>
          <a:bodyPr>
            <a:noAutofit/>
          </a:bodyPr>
          <a:lstStyle/>
          <a:p>
            <a:pPr lvl="0"/>
            <a:r>
              <a:rPr lang="es-ES" sz="2200" dirty="0"/>
              <a:t>La aplicación se ha desarrollado utilizando el framework </a:t>
            </a:r>
            <a:r>
              <a:rPr lang="es-ES" sz="2200" dirty="0" smtClean="0"/>
              <a:t>PHP Symfony2 versión </a:t>
            </a:r>
            <a:r>
              <a:rPr lang="es-ES" sz="2200" dirty="0"/>
              <a:t>2.4.</a:t>
            </a:r>
          </a:p>
          <a:p>
            <a:r>
              <a:rPr lang="es-ES" sz="2200" dirty="0"/>
              <a:t>Se han utilizado diversos bundles de terceros:</a:t>
            </a:r>
          </a:p>
          <a:p>
            <a:pPr lvl="0"/>
            <a:r>
              <a:rPr lang="es-ES" sz="2200" dirty="0"/>
              <a:t>FOSUserBundle, para registro y perfiles de usuario del sitio web.</a:t>
            </a:r>
          </a:p>
          <a:p>
            <a:pPr lvl="0"/>
            <a:r>
              <a:rPr lang="es-ES" sz="2200" dirty="0"/>
              <a:t>KNP Paginator Bundle para la paginación de las entradas del sitio web.</a:t>
            </a:r>
          </a:p>
          <a:p>
            <a:pPr lvl="0"/>
            <a:r>
              <a:rPr lang="es-ES" sz="2200" dirty="0"/>
              <a:t>SwiftmailerBundle para el </a:t>
            </a:r>
            <a:r>
              <a:rPr lang="es-ES" sz="2200" dirty="0" smtClean="0"/>
              <a:t>envió </a:t>
            </a:r>
            <a:r>
              <a:rPr lang="es-ES" sz="2200" dirty="0"/>
              <a:t>de emails de confirmación / notificación.</a:t>
            </a:r>
          </a:p>
          <a:p>
            <a:pPr lvl="0"/>
            <a:r>
              <a:rPr lang="es-ES" sz="2200" dirty="0"/>
              <a:t>TwigBundle para hacer uso de las plantillas Twig, y la herencia de plantillas.</a:t>
            </a:r>
          </a:p>
          <a:p>
            <a:r>
              <a:rPr lang="es-ES" sz="2200" dirty="0" smtClean="0"/>
              <a:t>El IDE de desarrollo ha sido NetBeans 7.4, ya que provee los comandos php de Symfony2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2726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/>
          <a:lstStyle/>
          <a:p>
            <a:pPr algn="ctr"/>
            <a:r>
              <a:rPr lang="es-ES" b="1" dirty="0" smtClean="0"/>
              <a:t>Desarrollo Web Entorno Servidor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867437"/>
            <a:ext cx="8840153" cy="4173925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/>
              <a:t>En el desarrollo Back-</a:t>
            </a:r>
            <a:r>
              <a:rPr lang="es-ES" sz="2400" dirty="0" err="1" smtClean="0"/>
              <a:t>End</a:t>
            </a:r>
            <a:r>
              <a:rPr lang="es-ES" sz="2400" dirty="0" smtClean="0"/>
              <a:t> del sitio web se ha creado un nuevo Bundle, denominado PetsFriendsBundle.</a:t>
            </a:r>
          </a:p>
          <a:p>
            <a:r>
              <a:rPr lang="es-ES" sz="2400" dirty="0" smtClean="0"/>
              <a:t>El bundle se compone de </a:t>
            </a:r>
            <a:r>
              <a:rPr lang="es-ES" sz="2400" dirty="0"/>
              <a:t>7 controladores (Controller), 10 entidades (Entity), 7 formularios (Form), 29 rutas (routing.yml) y 44 vistas (views</a:t>
            </a:r>
            <a:r>
              <a:rPr lang="es-ES" sz="2400" dirty="0" smtClean="0"/>
              <a:t>).</a:t>
            </a:r>
          </a:p>
          <a:p>
            <a:r>
              <a:rPr lang="es-ES" sz="2400" dirty="0" smtClean="0"/>
              <a:t>Las entidades son Post, Comments, Animal, Adoption, User, AnimalLost, Contact, Country, Province</a:t>
            </a:r>
            <a:r>
              <a:rPr lang="es-ES" sz="2400" dirty="0"/>
              <a:t> </a:t>
            </a:r>
            <a:r>
              <a:rPr lang="es-ES" sz="2400" dirty="0" smtClean="0"/>
              <a:t>y UserFiles. Cada entidad se corresponde con un campo de la base de datos.</a:t>
            </a:r>
          </a:p>
          <a:p>
            <a:r>
              <a:rPr lang="es-ES" sz="2400" dirty="0" smtClean="0"/>
              <a:t>Cada controlador tiene una clase formulario asociada.</a:t>
            </a:r>
          </a:p>
          <a:p>
            <a:r>
              <a:rPr lang="es-ES" sz="2400" dirty="0" smtClean="0"/>
              <a:t>El controlador principal del sitio es PageController.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070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pPr algn="ctr"/>
            <a:r>
              <a:rPr lang="es-ES" b="1" dirty="0" smtClean="0"/>
              <a:t>Estructura de la Base de Datos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74255"/>
            <a:ext cx="8596668" cy="4367108"/>
          </a:xfrm>
        </p:spPr>
        <p:txBody>
          <a:bodyPr/>
          <a:lstStyle/>
          <a:p>
            <a:r>
              <a:rPr lang="es-ES" sz="2000" dirty="0" smtClean="0"/>
              <a:t>La estructura de la Base de datos del proyecto es la siguiente: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6" y="2253803"/>
            <a:ext cx="7883084" cy="4225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/>
          <a:lstStyle/>
          <a:p>
            <a:pPr algn="ctr"/>
            <a:r>
              <a:rPr lang="es-ES" b="1" dirty="0" smtClean="0"/>
              <a:t>Página principal del Sitio Web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50" y="2024456"/>
            <a:ext cx="8926836" cy="39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pPr algn="ctr"/>
            <a:r>
              <a:rPr lang="es-ES" b="1" dirty="0"/>
              <a:t>Desarrollo Web Entorno Cliente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Para el sitio web </a:t>
            </a:r>
            <a:r>
              <a:rPr lang="es-ES" sz="2400" dirty="0" smtClean="0"/>
              <a:t>se ha </a:t>
            </a:r>
            <a:r>
              <a:rPr lang="es-ES" sz="2400" dirty="0"/>
              <a:t>hecho uso de JQuery </a:t>
            </a:r>
            <a:r>
              <a:rPr lang="es-ES" sz="2400" dirty="0" smtClean="0"/>
              <a:t>Validation, JQuery UI para crear ventanas modales y JQuery AJAX para realizar llamadas asíncronas.</a:t>
            </a:r>
          </a:p>
          <a:p>
            <a:r>
              <a:rPr lang="es-ES" sz="2400" dirty="0" smtClean="0"/>
              <a:t>Se ha usado el plugin JQuery Superfish para la barra de navegación, ya que permite varios niveles de navegación.</a:t>
            </a:r>
          </a:p>
          <a:p>
            <a:r>
              <a:rPr lang="es-ES" sz="2400" dirty="0" smtClean="0"/>
              <a:t>También se ha utilizado el </a:t>
            </a:r>
            <a:r>
              <a:rPr lang="es-ES" sz="2400" dirty="0"/>
              <a:t>plugin </a:t>
            </a:r>
            <a:r>
              <a:rPr lang="es-ES" sz="2400" dirty="0" smtClean="0"/>
              <a:t>JQuery carouFredSel, para crear un carrusel de imágenes en la zona inferior del sitio web, y JQuery UItoTop para volver de forma rápida a la zona superior de la página.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120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Diseño de Interfaces Web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96158"/>
          </a:xfrm>
        </p:spPr>
        <p:txBody>
          <a:bodyPr>
            <a:noAutofit/>
          </a:bodyPr>
          <a:lstStyle/>
          <a:p>
            <a:r>
              <a:rPr lang="es-ES" sz="2000" dirty="0" smtClean="0"/>
              <a:t>Para el diseño de la interfaz del sitio web, se ha utilizado como base una plantilla html5 gratuita y de libre uso.</a:t>
            </a:r>
          </a:p>
          <a:p>
            <a:r>
              <a:rPr lang="es-ES" sz="2000" dirty="0" smtClean="0"/>
              <a:t>Se ha personalizado el logo, se ha cambiado la tipografía y se han creado secciones nuevas como los formularios de contacto y de registro. </a:t>
            </a:r>
          </a:p>
          <a:p>
            <a:r>
              <a:rPr lang="es-ES" sz="2000" dirty="0" smtClean="0"/>
              <a:t>La sección del perfil de usuario no estaba incluida en la plantilla inicial.</a:t>
            </a:r>
          </a:p>
          <a:p>
            <a:r>
              <a:rPr lang="es-ES" sz="2000" dirty="0" smtClean="0"/>
              <a:t>Se ha creado una galería de imágenes con animaciones CSS3. Las imágenes cambian automáticamente.</a:t>
            </a:r>
          </a:p>
          <a:p>
            <a:r>
              <a:rPr lang="es-ES" sz="2000" dirty="0" smtClean="0"/>
              <a:t>Se ha incluido al pie de pagina una animación javascript con la etiqueta Canvas.</a:t>
            </a:r>
          </a:p>
          <a:p>
            <a:r>
              <a:rPr lang="es-ES" sz="2000" dirty="0" smtClean="0"/>
              <a:t>Por último, se ha realizado un video promocional utilizando </a:t>
            </a:r>
            <a:r>
              <a:rPr lang="es-ES" sz="2000" dirty="0" err="1" smtClean="0"/>
              <a:t>PowToons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69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638" y="2309612"/>
            <a:ext cx="8596668" cy="1320800"/>
          </a:xfrm>
        </p:spPr>
        <p:txBody>
          <a:bodyPr/>
          <a:lstStyle/>
          <a:p>
            <a:pPr algn="ctr"/>
            <a:r>
              <a:rPr lang="es-ES" b="1" dirty="0" smtClean="0"/>
              <a:t>Gracias por </a:t>
            </a:r>
            <a:r>
              <a:rPr lang="es-ES" b="1" smtClean="0"/>
              <a:t>su atención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83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523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Proyecto Integrado 2012 / 2014</vt:lpstr>
      <vt:lpstr>Descripción del Proyecto PetsFriends </vt:lpstr>
      <vt:lpstr>Herramientas de desarrollo</vt:lpstr>
      <vt:lpstr>Desarrollo Web Entorno Servidor</vt:lpstr>
      <vt:lpstr>Estructura de la Base de Datos</vt:lpstr>
      <vt:lpstr>Página principal del Sitio Web</vt:lpstr>
      <vt:lpstr>Desarrollo Web Entorno Cliente</vt:lpstr>
      <vt:lpstr>Diseño de Interfaces Web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 2012 / 2014</dc:title>
  <dc:creator>Jose Checo</dc:creator>
  <cp:lastModifiedBy>Jose Checo</cp:lastModifiedBy>
  <cp:revision>12</cp:revision>
  <dcterms:created xsi:type="dcterms:W3CDTF">2014-06-19T18:05:57Z</dcterms:created>
  <dcterms:modified xsi:type="dcterms:W3CDTF">2014-06-19T23:00:30Z</dcterms:modified>
</cp:coreProperties>
</file>