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5" r:id="rId4"/>
    <p:sldId id="260" r:id="rId5"/>
    <p:sldId id="261" r:id="rId6"/>
    <p:sldId id="263" r:id="rId7"/>
    <p:sldId id="259" r:id="rId8"/>
    <p:sldId id="266" r:id="rId9"/>
    <p:sldId id="267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4660"/>
  </p:normalViewPr>
  <p:slideViewPr>
    <p:cSldViewPr snapToGrid="0">
      <p:cViewPr>
        <p:scale>
          <a:sx n="66" d="100"/>
          <a:sy n="66" d="100"/>
        </p:scale>
        <p:origin x="678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5E4E1-67A8-4F73-8BC3-598BAC8F4A05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B4853-816E-48B5-8584-689228389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64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2824-3366-465E-A112-A2FB265FA23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3D51C-9BD8-48CF-86A0-45D318132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62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2824-3366-465E-A112-A2FB265FA23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3D51C-9BD8-48CF-86A0-45D318132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25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2824-3366-465E-A112-A2FB265FA23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3D51C-9BD8-48CF-86A0-45D318132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38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2824-3366-465E-A112-A2FB265FA23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3D51C-9BD8-48CF-86A0-45D318132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2824-3366-465E-A112-A2FB265FA23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3D51C-9BD8-48CF-86A0-45D318132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73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2824-3366-465E-A112-A2FB265FA23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3D51C-9BD8-48CF-86A0-45D318132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6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2824-3366-465E-A112-A2FB265FA23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3D51C-9BD8-48CF-86A0-45D318132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7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2824-3366-465E-A112-A2FB265FA23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3D51C-9BD8-48CF-86A0-45D318132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5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2824-3366-465E-A112-A2FB265FA23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3D51C-9BD8-48CF-86A0-45D318132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35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2824-3366-465E-A112-A2FB265FA23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3D51C-9BD8-48CF-86A0-45D318132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8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2824-3366-465E-A112-A2FB265FA23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3D51C-9BD8-48CF-86A0-45D318132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1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62824-3366-465E-A112-A2FB265FA23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3D51C-9BD8-48CF-86A0-45D318132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11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946" y="964882"/>
            <a:ext cx="9478107" cy="473905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241300" stA="52000" endA="300" endPos="33000" dir="5400000" sy="-100000" algn="bl" rotWithShape="0"/>
          </a:effectLst>
        </p:spPr>
      </p:pic>
      <p:sp>
        <p:nvSpPr>
          <p:cNvPr id="6" name="TextBox 5"/>
          <p:cNvSpPr txBox="1"/>
          <p:nvPr/>
        </p:nvSpPr>
        <p:spPr>
          <a:xfrm>
            <a:off x="8077567" y="5796011"/>
            <a:ext cx="27574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ROWY, CHEDRICK F. </a:t>
            </a:r>
            <a:endParaRPr lang="en-US" sz="32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153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Abel de Pinil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47" y="620218"/>
            <a:ext cx="609600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Abel de Pinil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995" y="2404047"/>
            <a:ext cx="609600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46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219" y="0"/>
            <a:ext cx="41148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51101" y="650595"/>
            <a:ext cx="948723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latin typeface="Bahnschrift Condensed" panose="020B0502040204020203" pitchFamily="34" charset="0"/>
              </a:rPr>
              <a:t>MAGDALENA</a:t>
            </a:r>
            <a:r>
              <a:rPr lang="en-US" sz="8800" b="1" dirty="0">
                <a:latin typeface="Bahnschrift" panose="020B0502040204020203" pitchFamily="34" charset="0"/>
              </a:rPr>
              <a:t> </a:t>
            </a:r>
            <a:r>
              <a:rPr lang="en-US" sz="8800" b="1" dirty="0">
                <a:solidFill>
                  <a:schemeClr val="bg1"/>
                </a:solidFill>
                <a:latin typeface="Bahnschrift" panose="020B0502040204020203" pitchFamily="34" charset="0"/>
              </a:rPr>
              <a:t>GAMAYO</a:t>
            </a:r>
            <a:endParaRPr lang="en-US" sz="88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38290" y="3004599"/>
            <a:ext cx="5623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err="1" smtClean="0">
                <a:latin typeface="Bahnschrift Condensed" panose="020B0502040204020203" pitchFamily="34" charset="0"/>
              </a:rPr>
              <a:t>Ilocos</a:t>
            </a:r>
            <a:r>
              <a:rPr lang="en-US" sz="7200" b="1" dirty="0" smtClean="0">
                <a:latin typeface="Bahnschrift Condensed" panose="020B0502040204020203" pitchFamily="34" charset="0"/>
              </a:rPr>
              <a:t> </a:t>
            </a:r>
            <a:r>
              <a:rPr lang="en-US" sz="7200" b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Norte</a:t>
            </a:r>
            <a:endParaRPr lang="en-US" sz="72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73659" y="1879184"/>
            <a:ext cx="5623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latin typeface="Bahnschrift Condensed" panose="020B0502040204020203" pitchFamily="34" charset="0"/>
              </a:rPr>
              <a:t>Textile </a:t>
            </a:r>
            <a:r>
              <a:rPr lang="en-US" sz="7200" b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Weaver</a:t>
            </a:r>
            <a:endParaRPr lang="en-US" sz="72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86734" y="4204928"/>
            <a:ext cx="5623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latin typeface="Bahnschrift Condensed" panose="020B0502040204020203" pitchFamily="34" charset="0"/>
              </a:rPr>
              <a:t>20 </a:t>
            </a:r>
            <a:r>
              <a:rPr lang="en-US" sz="7200" b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12</a:t>
            </a:r>
            <a:endParaRPr lang="en-US" sz="72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436453" y="5324188"/>
            <a:ext cx="429797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 smtClean="0">
                <a:latin typeface="Bahnschrift Condensed" panose="020B0502040204020203" pitchFamily="34" charset="0"/>
              </a:rPr>
              <a:t>Nana </a:t>
            </a:r>
            <a:r>
              <a:rPr lang="en-US" sz="7200" b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Dalen</a:t>
            </a:r>
            <a:endParaRPr lang="en-US" sz="72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91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4" grpId="0"/>
      <p:bldP spid="4" grpId="1"/>
      <p:bldP spid="5" grpId="0"/>
      <p:bldP spid="5" grpId="1"/>
      <p:bldP spid="15" grpId="0"/>
      <p:bldP spid="1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219" y="0"/>
            <a:ext cx="4114800" cy="6858000"/>
          </a:xfrm>
          <a:prstGeom prst="rect">
            <a:avLst/>
          </a:prstGeom>
        </p:spPr>
      </p:pic>
      <p:pic>
        <p:nvPicPr>
          <p:cNvPr id="7" name="Picture 2" descr="Pin by Patrick Domingo on Philippines:Provinces and Cities | Map,  Philippine map, Ilocos nor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526" y="217171"/>
            <a:ext cx="5527775" cy="642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41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urprise: The Philippines has the best cotton variety in the world -  NOLISOL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34816"/>
            <a:ext cx="12407705" cy="7754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5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Traditional Ilocano Handicrafts | Weaving &amp; Pottery - Travel Trilog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745" y="-168812"/>
            <a:ext cx="12492111" cy="829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17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Abel Loom Weaving - City Search Philippi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44146"/>
            <a:ext cx="12191999" cy="867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31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INABEL: Modern Design from a Centuries-old Tradition by AVA — Kickstar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17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219" y="0"/>
            <a:ext cx="4114800" cy="6858000"/>
          </a:xfrm>
          <a:prstGeom prst="rect">
            <a:avLst/>
          </a:prstGeom>
        </p:spPr>
      </p:pic>
      <p:pic>
        <p:nvPicPr>
          <p:cNvPr id="4" name="Picture 2" descr="The Inabel of Ilocos: Woven Cloth for Everyday – NARRA STUD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431" y="397152"/>
            <a:ext cx="5804363" cy="600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7624" y="0"/>
            <a:ext cx="349326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>
                <a:latin typeface="Bahnschrift Condensed" panose="020B0502040204020203" pitchFamily="34" charset="0"/>
              </a:rPr>
              <a:t>INA</a:t>
            </a:r>
            <a:r>
              <a:rPr lang="en-US" sz="115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BEL</a:t>
            </a:r>
            <a:endParaRPr lang="en-US" sz="115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6098" y="1397815"/>
            <a:ext cx="3493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Bahnschrift Condensed" panose="020B0502040204020203" pitchFamily="34" charset="0"/>
              </a:rPr>
              <a:t>Of </a:t>
            </a:r>
            <a:r>
              <a:rPr lang="en-US" sz="4000" dirty="0" err="1" smtClean="0">
                <a:latin typeface="Bahnschrift Condensed" panose="020B0502040204020203" pitchFamily="34" charset="0"/>
              </a:rPr>
              <a:t>Ilocos</a:t>
            </a:r>
            <a:r>
              <a:rPr lang="en-US" sz="4000" dirty="0" smtClean="0">
                <a:latin typeface="Bahnschrift Condensed" panose="020B0502040204020203" pitchFamily="34" charset="0"/>
              </a:rPr>
              <a:t> </a:t>
            </a:r>
            <a:r>
              <a:rPr lang="en-US" sz="40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Norte</a:t>
            </a:r>
            <a:endParaRPr lang="en-US" sz="4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6098" y="2105701"/>
            <a:ext cx="34932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4000" dirty="0" smtClean="0">
                <a:latin typeface="Bahnschrift Condensed" panose="020B0502040204020203" pitchFamily="34" charset="0"/>
              </a:rPr>
              <a:t>Ilocano word for “weave”</a:t>
            </a:r>
          </a:p>
          <a:p>
            <a:pPr marL="571500" indent="-571500">
              <a:buFontTx/>
              <a:buChar char="-"/>
            </a:pPr>
            <a:r>
              <a:rPr lang="en-US" sz="4000" dirty="0" smtClean="0">
                <a:latin typeface="Bahnschrift Condensed" panose="020B0502040204020203" pitchFamily="34" charset="0"/>
              </a:rPr>
              <a:t>Made with Cotton</a:t>
            </a:r>
            <a:r>
              <a:rPr lang="en-US" sz="40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 (Natural, Reusable  Harvest in </a:t>
            </a:r>
            <a:r>
              <a:rPr lang="en-US" sz="4000" dirty="0" err="1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Ilocos</a:t>
            </a:r>
            <a:r>
              <a:rPr lang="en-US" sz="40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 Norte).</a:t>
            </a:r>
            <a:endParaRPr lang="en-US" sz="4000" dirty="0" smtClean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74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BINAKOL CREAM 036 – ANTHILL Fabric Galle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874" y="0"/>
            <a:ext cx="12588874" cy="839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2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</TotalTime>
  <Words>37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Bahnschrift</vt:lpstr>
      <vt:lpstr>Bahnschrift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10</cp:revision>
  <dcterms:created xsi:type="dcterms:W3CDTF">2021-01-11T06:58:32Z</dcterms:created>
  <dcterms:modified xsi:type="dcterms:W3CDTF">2021-01-12T03:21:05Z</dcterms:modified>
</cp:coreProperties>
</file>