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1" d="100"/>
          <a:sy n="31" d="100"/>
        </p:scale>
        <p:origin x="6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CE51-5AA9-44AF-9A13-4132B57DF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197CE-EBDE-4495-994A-2DD2AE823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A9C6-F1E1-4C42-B147-78D86A9A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BBD2-A7BE-4A42-B279-B1227DB1E6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FF15F-EF64-4318-93AC-C46DDAD4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914B-16C4-4812-8D64-502051C1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C98-AFFA-4BEC-871D-DC402A83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485F-C12C-43CB-9832-84C92A2C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FE2B9-4DF9-4711-A9EE-40F28938F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A79EB-4301-4573-BB56-11C418D1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BBD2-A7BE-4A42-B279-B1227DB1E6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3225-AD51-46B1-A82F-5B060F4E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567A-AACE-4D59-AEB3-3455DAC2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C98-AFFA-4BEC-871D-DC402A83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D0A83-065C-4292-9D4A-0BA490E11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13F4A-2EBD-4A4C-A01B-AECE9D397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A5E5-CB8D-4446-A117-C3AE6D5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BBD2-A7BE-4A42-B279-B1227DB1E6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430A-43D9-4B1F-ADF3-AA7D5E41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3400-F5F2-4AAA-AC61-2583B087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C98-AFFA-4BEC-871D-DC402A83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6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83C4-C328-4D42-B379-6B4CCAED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1497-7871-4403-9BCE-026B9B2B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96F20-E84D-4E27-8CC5-11187384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BBD2-A7BE-4A42-B279-B1227DB1E6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0886-4BA9-4C98-8748-AAA776B1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B130-86C7-4DE4-9640-5F92669A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C98-AFFA-4BEC-871D-DC402A83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3709-9A78-477F-8D18-9B4779DB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FE9EA-81A7-4989-995B-34FA5CA5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E241-9C6E-4DF0-B1D2-5FBDBB5F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BBD2-A7BE-4A42-B279-B1227DB1E6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AADE-BFEA-4AA2-993A-02F54CE7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FA37-B977-4577-BBD7-84DF5E19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C98-AFFA-4BEC-871D-DC402A83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BE46-6D27-4E2B-8BB6-0A4BDD7E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0865-C553-4005-8D13-55F38ABEC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6D9FF-144D-4D41-8DDB-F14D17560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12B15-6AE4-409A-8626-71B603D8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BBD2-A7BE-4A42-B279-B1227DB1E6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09D5A-2D7C-458E-8DD9-CC0CC498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ED26-79A1-46B5-B42E-EE7F59D7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C98-AFFA-4BEC-871D-DC402A83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2A54-6253-4485-A726-262DC3ED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F6168-7B7F-4092-849F-F19668139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8AF63-3FE3-47B7-BF03-E780CDE06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06D95-A44D-414E-8D33-E92621BF0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25F3D-AF6D-43CF-B417-D5EF7F275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6A509-50CF-470D-9C77-6A4E883A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BBD2-A7BE-4A42-B279-B1227DB1E6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31798-116B-455B-B3CE-1F744A0B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14BFA-9C28-463E-96FE-6589EE29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C98-AFFA-4BEC-871D-DC402A83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87C7-2866-4A2C-BD71-F752E33F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6AD8E-64DC-4ABC-B924-D99B56BF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BBD2-A7BE-4A42-B279-B1227DB1E6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71F0-8BFF-424B-B6CD-4A08804A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1FD90-D781-4817-A29E-2D6C69DE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C98-AFFA-4BEC-871D-DC402A83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C6B62-B0B6-4AE6-A682-6D4BF8B7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BBD2-A7BE-4A42-B279-B1227DB1E6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4EA7C-F993-485A-B1F4-31BB1B2C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CFE5D-5D59-479D-BDAB-27AD579B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C98-AFFA-4BEC-871D-DC402A83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5225-70AF-444B-AA76-0B9F7870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D6C3-54EC-4206-8F50-BB4967E49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193F-2574-492A-B432-47F2C0CC6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77980-5DD7-44DE-8627-774E9C5A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BBD2-A7BE-4A42-B279-B1227DB1E6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04DE6-5C07-4A7B-B8D6-26EB0F87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ED5B2-9A44-4C59-847F-980566CE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C98-AFFA-4BEC-871D-DC402A83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8598-C922-4690-898E-5B095E1E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AB902-D7FF-4AB6-8CDC-2B45FD432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39FFF-1050-4A33-AEC3-DA68A0BD9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816D5-7BC5-465C-B2AE-8017CF70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BBD2-A7BE-4A42-B279-B1227DB1E6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BDD1E-6E24-4205-8B92-F003C7B2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CE91A-BC78-4357-91B9-2E0E06A2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7C98-AFFA-4BEC-871D-DC402A83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3F92D-1D27-4093-A74C-A7DCEA81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E2740-CBF6-4338-B040-045BAA9E3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BA74-1E6D-4727-8A5A-CE24EC4A7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BBD2-A7BE-4A42-B279-B1227DB1E648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E837-2D10-46C4-8EE0-31CBC9B7B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AF260-20FC-4EED-93D8-BFFDADBBC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7C98-AFFA-4BEC-871D-DC402A83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5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A5EA-7410-4B1E-8D54-9D98CF05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X 12 = 120 			C=  M= Q= AQ(P) = 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C25CA3-E949-4868-8F88-8F6EA6ABD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222744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979433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92123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290523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614665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5104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37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CAQ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6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5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CAQ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A+M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6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CAQ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5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8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A+M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8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CAQ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2232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5EDCD7-D09D-4DCF-BC16-6EF9BB41D5AC}"/>
              </a:ext>
            </a:extLst>
          </p:cNvPr>
          <p:cNvSpPr txBox="1"/>
          <p:nvPr/>
        </p:nvSpPr>
        <p:spPr>
          <a:xfrm>
            <a:off x="8157091" y="5298122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120 = 01111000</a:t>
            </a:r>
          </a:p>
        </p:txBody>
      </p:sp>
    </p:spTree>
    <p:extLst>
      <p:ext uri="{BB962C8B-B14F-4D97-AF65-F5344CB8AC3E}">
        <p14:creationId xmlns:p14="http://schemas.microsoft.com/office/powerpoint/2010/main" val="250851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10 X 12 = 120    C=  M= Q= AQ(P) =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365</dc:creator>
  <cp:lastModifiedBy>Microsoft 365</cp:lastModifiedBy>
  <cp:revision>3</cp:revision>
  <dcterms:created xsi:type="dcterms:W3CDTF">2021-10-30T06:51:57Z</dcterms:created>
  <dcterms:modified xsi:type="dcterms:W3CDTF">2021-10-30T07:32:03Z</dcterms:modified>
</cp:coreProperties>
</file>