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476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98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28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23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782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047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837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729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96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94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16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70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09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26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1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7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8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E1D9-90BA-4352-B2B8-75DC3037E83E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0D54D8-0A74-4838-B5CF-4167D1465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01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2852" y="5060767"/>
            <a:ext cx="7766936" cy="1096899"/>
          </a:xfrm>
        </p:spPr>
        <p:txBody>
          <a:bodyPr/>
          <a:lstStyle/>
          <a:p>
            <a:r>
              <a:rPr lang="es-ES" dirty="0" smtClean="0"/>
              <a:t>Jose David Torres de las Morenas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8" y="1264170"/>
            <a:ext cx="9853683" cy="24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6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Ataques en redes de área local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ARP </a:t>
            </a:r>
            <a:r>
              <a:rPr lang="es-ES" dirty="0" err="1" smtClean="0"/>
              <a:t>Spoofing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También es un método utilizado por atacantes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</a:t>
            </a:r>
            <a:r>
              <a:rPr lang="es-ES" dirty="0" err="1" smtClean="0"/>
              <a:t>Envia</a:t>
            </a:r>
            <a:r>
              <a:rPr lang="es-ES" dirty="0" smtClean="0"/>
              <a:t> ARP </a:t>
            </a:r>
            <a:r>
              <a:rPr lang="es-ES" dirty="0" err="1" smtClean="0"/>
              <a:t>reply</a:t>
            </a:r>
            <a:r>
              <a:rPr lang="es-ES" dirty="0" smtClean="0"/>
              <a:t> falsos hasta que asocia IP del servidor y el </a:t>
            </a:r>
            <a:r>
              <a:rPr lang="es-ES" dirty="0" err="1" smtClean="0"/>
              <a:t>router</a:t>
            </a:r>
            <a:r>
              <a:rPr lang="es-ES" dirty="0" smtClean="0"/>
              <a:t> con su 	propia MAC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Se consigue que el tráfico transite por la </a:t>
            </a:r>
            <a:r>
              <a:rPr lang="es-ES" smtClean="0"/>
              <a:t>máquina atacante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1431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Ataques en redes de área </a:t>
            </a:r>
            <a:r>
              <a:rPr lang="es-ES" dirty="0" smtClean="0">
                <a:solidFill>
                  <a:schemeClr val="tx1"/>
                </a:solidFill>
              </a:rPr>
              <a:t>local (2)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Port </a:t>
            </a:r>
            <a:r>
              <a:rPr lang="es-ES" dirty="0" err="1" smtClean="0"/>
              <a:t>Flooding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Envía tramas falsas hasta que llena tabla asignaciones del </a:t>
            </a:r>
            <a:r>
              <a:rPr lang="es-ES" dirty="0" err="1" smtClean="0"/>
              <a:t>switch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Cuando se recibe paquete, se crea nueva entrada en la CAM (memoria 	interna del </a:t>
            </a:r>
            <a:r>
              <a:rPr lang="es-ES" dirty="0" err="1" smtClean="0"/>
              <a:t>switch</a:t>
            </a:r>
            <a:r>
              <a:rPr lang="es-ES" dirty="0" smtClean="0"/>
              <a:t>) especificando la MAC del equipo que envía la trama.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En los </a:t>
            </a:r>
            <a:r>
              <a:rPr lang="es-ES" dirty="0" err="1" smtClean="0"/>
              <a:t>switches</a:t>
            </a:r>
            <a:r>
              <a:rPr lang="es-ES" dirty="0" smtClean="0"/>
              <a:t> de gama baja, con este ataque todas las VLAN afectadas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</a:t>
            </a:r>
            <a:r>
              <a:rPr lang="es-ES" dirty="0" err="1" smtClean="0"/>
              <a:t>Switches</a:t>
            </a:r>
            <a:r>
              <a:rPr lang="es-ES" dirty="0" smtClean="0"/>
              <a:t> de gama alta solo la propia VLAN, ya que cada una tiene su 		espacio de direcciones independiente</a:t>
            </a:r>
          </a:p>
          <a:p>
            <a:pPr marL="0" indent="0">
              <a:buNone/>
            </a:pPr>
            <a:r>
              <a:rPr lang="es-ES" dirty="0" smtClean="0"/>
              <a:t>	- </a:t>
            </a:r>
            <a:r>
              <a:rPr lang="es-ES" dirty="0" err="1" smtClean="0"/>
              <a:t>Macof</a:t>
            </a:r>
            <a:r>
              <a:rPr lang="es-ES" dirty="0" smtClean="0"/>
              <a:t> construye paquetes TCP sin tener en cuenta algunas especificaciones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8" y="4614828"/>
            <a:ext cx="9261825" cy="75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Ataques en redes de área local </a:t>
            </a:r>
            <a:r>
              <a:rPr lang="es-ES" dirty="0" smtClean="0">
                <a:solidFill>
                  <a:schemeClr val="tx1"/>
                </a:solidFill>
              </a:rPr>
              <a:t>(3)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DDOS </a:t>
            </a:r>
            <a:r>
              <a:rPr lang="es-ES" dirty="0" err="1" smtClean="0"/>
              <a:t>Attack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	- Se intenta establecer conexión desde un equipo a un mismo puerto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Servidor hace </a:t>
            </a:r>
            <a:r>
              <a:rPr lang="es-ES" dirty="0" err="1" smtClean="0"/>
              <a:t>broadcast</a:t>
            </a:r>
            <a:r>
              <a:rPr lang="es-ES" dirty="0" smtClean="0"/>
              <a:t> pero no recibe respuesta para resolver MAC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Un número elevado de estas peticiones podría dejar el sistema caído sin 	responder las solicitudes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Ataques registrados en Amazon y </a:t>
            </a:r>
            <a:r>
              <a:rPr lang="es-ES" dirty="0" err="1" smtClean="0"/>
              <a:t>Paypal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552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Utilizando </a:t>
            </a:r>
            <a:r>
              <a:rPr lang="es-ES" dirty="0" err="1" smtClean="0">
                <a:solidFill>
                  <a:schemeClr val="tx1"/>
                </a:solidFill>
              </a:rPr>
              <a:t>Wireshark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Podemos ver en la primera pantalla de </a:t>
            </a:r>
            <a:r>
              <a:rPr lang="es-ES" dirty="0" err="1" smtClean="0"/>
              <a:t>Wireshark</a:t>
            </a:r>
            <a:r>
              <a:rPr lang="es-ES" dirty="0" smtClean="0"/>
              <a:t>, las interfaces de las que disponemos donde se muestra gráficamente el tráfico de paquetes en nuestra red: 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9610968" cy="18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7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Utilizando </a:t>
            </a:r>
            <a:r>
              <a:rPr lang="es-ES" dirty="0" err="1" smtClean="0">
                <a:solidFill>
                  <a:schemeClr val="tx1"/>
                </a:solidFill>
              </a:rPr>
              <a:t>Wireshark</a:t>
            </a:r>
            <a:r>
              <a:rPr lang="es-ES" dirty="0" smtClean="0">
                <a:solidFill>
                  <a:schemeClr val="tx1"/>
                </a:solidFill>
              </a:rPr>
              <a:t> (2)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38301"/>
            <a:ext cx="8596668" cy="4403062"/>
          </a:xfrm>
        </p:spPr>
        <p:txBody>
          <a:bodyPr/>
          <a:lstStyle/>
          <a:p>
            <a:r>
              <a:rPr lang="es-ES" dirty="0" smtClean="0"/>
              <a:t>Vamos a ver un par de ejemplos en </a:t>
            </a:r>
            <a:r>
              <a:rPr lang="es-ES" dirty="0" err="1" smtClean="0"/>
              <a:t>Wifi</a:t>
            </a:r>
            <a:r>
              <a:rPr lang="es-ES" dirty="0" smtClean="0"/>
              <a:t>, </a:t>
            </a:r>
            <a:r>
              <a:rPr lang="es-ES" dirty="0" err="1" smtClean="0"/>
              <a:t>clickamos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r>
              <a:rPr lang="es-ES" dirty="0"/>
              <a:t> </a:t>
            </a:r>
            <a:r>
              <a:rPr lang="es-ES" dirty="0" smtClean="0"/>
              <a:t>y comenzamos a ver toda la transmisión de paquetes:</a:t>
            </a:r>
          </a:p>
          <a:p>
            <a:pPr lvl="1"/>
            <a:r>
              <a:rPr lang="es-ES" dirty="0" smtClean="0"/>
              <a:t>- Entramos al correo de la UGR</a:t>
            </a:r>
          </a:p>
          <a:p>
            <a:pPr lvl="1"/>
            <a:r>
              <a:rPr lang="es-ES" dirty="0" smtClean="0"/>
              <a:t>Podemos ver que queda guardada la transición con la IP 150.214.204.22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5" y="3611187"/>
            <a:ext cx="9860155" cy="88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5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Utilizando </a:t>
            </a:r>
            <a:r>
              <a:rPr lang="es-ES" dirty="0" err="1">
                <a:solidFill>
                  <a:schemeClr val="tx1"/>
                </a:solidFill>
              </a:rPr>
              <a:t>Wireshark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(3)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31941"/>
            <a:ext cx="8596668" cy="3880773"/>
          </a:xfrm>
        </p:spPr>
        <p:txBody>
          <a:bodyPr/>
          <a:lstStyle/>
          <a:p>
            <a:r>
              <a:rPr lang="es-ES" dirty="0" smtClean="0"/>
              <a:t>Obtener formulario enviado mediante </a:t>
            </a:r>
            <a:r>
              <a:rPr lang="es-ES" dirty="0" err="1" smtClean="0"/>
              <a:t>Wireshark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Con </a:t>
            </a:r>
            <a:r>
              <a:rPr lang="es-ES" dirty="0" err="1" smtClean="0"/>
              <a:t>Wireshark</a:t>
            </a:r>
            <a:r>
              <a:rPr lang="es-ES" dirty="0" smtClean="0"/>
              <a:t> iniciado, entramos en la página en cuestión.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Rellenamos el cuestionario y lo enviamos, detenemos seguidamente la 	detección del tráfico de </a:t>
            </a:r>
            <a:r>
              <a:rPr lang="es-ES" dirty="0" err="1" smtClean="0"/>
              <a:t>Wireshark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Dado que en el ejemplo el protocolo que se utiliza es HTTP, podemos 	buscar por filtro http para hacerlo más rápido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En otro caso buscamos hasta encontrar un paquete con protocolo http y 	que la información concuerde con el directorio del cuestionario. En este caso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contacta.php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384067"/>
            <a:ext cx="9145276" cy="6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Utilizando </a:t>
            </a:r>
            <a:r>
              <a:rPr lang="es-ES" dirty="0" err="1">
                <a:solidFill>
                  <a:schemeClr val="tx1"/>
                </a:solidFill>
              </a:rPr>
              <a:t>Wireshark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(4)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Para ver los datos del paquete lo que hacemos es encima de la línea de 	transmisión del paquete que hemos buscado anteriormente, hacemos </a:t>
            </a:r>
            <a:r>
              <a:rPr lang="es-ES" dirty="0" err="1" smtClean="0"/>
              <a:t>click</a:t>
            </a:r>
            <a:r>
              <a:rPr lang="es-ES" dirty="0" smtClean="0"/>
              <a:t> 	derecho sobre el y </a:t>
            </a:r>
            <a:r>
              <a:rPr lang="es-ES" dirty="0" err="1" smtClean="0"/>
              <a:t>clickamos</a:t>
            </a:r>
            <a:r>
              <a:rPr lang="es-ES" dirty="0" smtClean="0"/>
              <a:t> la opción </a:t>
            </a:r>
            <a:r>
              <a:rPr lang="es-ES" dirty="0" err="1" smtClean="0"/>
              <a:t>Follow</a:t>
            </a:r>
            <a:r>
              <a:rPr lang="es-ES" dirty="0" smtClean="0"/>
              <a:t> TCP </a:t>
            </a:r>
            <a:r>
              <a:rPr lang="es-ES" dirty="0" err="1" smtClean="0"/>
              <a:t>Stream</a:t>
            </a:r>
            <a:r>
              <a:rPr lang="es-ES" dirty="0" smtClean="0"/>
              <a:t>, y podemos 	observar todos los datos del formulario enviado previamente: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06" y="2590800"/>
            <a:ext cx="6077296" cy="41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4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4584" y="24384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ES" sz="9600" dirty="0" smtClean="0"/>
              <a:t>FIN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190358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¿Qué es </a:t>
            </a:r>
            <a:r>
              <a:rPr lang="es-ES" dirty="0" err="1" smtClean="0">
                <a:solidFill>
                  <a:schemeClr val="tx1"/>
                </a:solidFill>
              </a:rPr>
              <a:t>Wireshark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Analizador de procesos open-</a:t>
            </a:r>
            <a:r>
              <a:rPr lang="es-ES" dirty="0" err="1" smtClean="0"/>
              <a:t>source</a:t>
            </a:r>
            <a:endParaRPr lang="es-ES" dirty="0" smtClean="0"/>
          </a:p>
          <a:p>
            <a:r>
              <a:rPr lang="es-ES" dirty="0" smtClean="0"/>
              <a:t>Análisis de tráfico</a:t>
            </a:r>
          </a:p>
          <a:p>
            <a:r>
              <a:rPr lang="es-ES" dirty="0"/>
              <a:t>E</a:t>
            </a:r>
            <a:r>
              <a:rPr lang="es-ES" dirty="0" smtClean="0"/>
              <a:t>studiar redes de comunicaciones</a:t>
            </a:r>
          </a:p>
          <a:p>
            <a:r>
              <a:rPr lang="es-ES" dirty="0"/>
              <a:t>R</a:t>
            </a:r>
            <a:r>
              <a:rPr lang="es-ES" dirty="0" smtClean="0"/>
              <a:t>esolución de problemas en red</a:t>
            </a:r>
          </a:p>
          <a:p>
            <a:r>
              <a:rPr lang="es-ES" dirty="0" smtClean="0"/>
              <a:t>Filtros para búsqueda más rápida según criterios</a:t>
            </a:r>
          </a:p>
          <a:p>
            <a:r>
              <a:rPr lang="es-ES" dirty="0" smtClean="0"/>
              <a:t>Disponible versión línea de comandos “</a:t>
            </a:r>
            <a:r>
              <a:rPr lang="es-ES" dirty="0" err="1" smtClean="0"/>
              <a:t>Tshark</a:t>
            </a:r>
            <a:r>
              <a:rPr lang="es-ES" dirty="0" smtClean="0"/>
              <a:t>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56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         Partes de </a:t>
            </a:r>
            <a:r>
              <a:rPr lang="es-ES" dirty="0" err="1" smtClean="0">
                <a:solidFill>
                  <a:schemeClr val="tx1"/>
                </a:solidFill>
              </a:rPr>
              <a:t>Wireshark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43696"/>
            <a:ext cx="11155276" cy="4915320"/>
          </a:xfrm>
        </p:spPr>
      </p:pic>
    </p:spTree>
    <p:extLst>
      <p:ext uri="{BB962C8B-B14F-4D97-AF65-F5344CB8AC3E}">
        <p14:creationId xmlns:p14="http://schemas.microsoft.com/office/powerpoint/2010/main" val="192411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Partes de </a:t>
            </a:r>
            <a:r>
              <a:rPr lang="es-ES" dirty="0" err="1" smtClean="0">
                <a:solidFill>
                  <a:schemeClr val="tx1"/>
                </a:solidFill>
              </a:rPr>
              <a:t>Wireshark</a:t>
            </a:r>
            <a:r>
              <a:rPr lang="es-ES" dirty="0" smtClean="0">
                <a:solidFill>
                  <a:schemeClr val="tx1"/>
                </a:solidFill>
              </a:rPr>
              <a:t> (2)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038730"/>
          </a:xfrm>
        </p:spPr>
        <p:txBody>
          <a:bodyPr>
            <a:normAutofit/>
          </a:bodyPr>
          <a:lstStyle/>
          <a:p>
            <a:r>
              <a:rPr lang="es-ES" dirty="0" smtClean="0"/>
              <a:t>Zona 1: </a:t>
            </a:r>
          </a:p>
          <a:p>
            <a:pPr marL="0" indent="0">
              <a:buNone/>
            </a:pPr>
            <a:r>
              <a:rPr lang="es-ES" dirty="0" smtClean="0"/>
              <a:t>		- Búsqueda por filtros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Zona 2: </a:t>
            </a:r>
          </a:p>
          <a:p>
            <a:pPr marL="457200" lvl="1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sz="1800" dirty="0" smtClean="0"/>
              <a:t>- Vista general de paquetes</a:t>
            </a:r>
          </a:p>
          <a:p>
            <a:pPr marL="457200" lvl="1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  - Número, origen, tiempo, destino, origen, protocolo</a:t>
            </a:r>
          </a:p>
          <a:p>
            <a:r>
              <a:rPr lang="es-ES" dirty="0">
                <a:solidFill>
                  <a:schemeClr val="accent5"/>
                </a:solidFill>
              </a:rPr>
              <a:t>Zona </a:t>
            </a:r>
            <a:r>
              <a:rPr lang="es-ES" dirty="0" smtClean="0">
                <a:solidFill>
                  <a:schemeClr val="accent5"/>
                </a:solidFill>
              </a:rPr>
              <a:t>3: </a:t>
            </a:r>
            <a:endParaRPr lang="es-E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smtClean="0"/>
              <a:t>- Desglosado en capas de los paquetes </a:t>
            </a: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Zona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4: 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smtClean="0"/>
              <a:t>- Representación del paquete en formato hexadecimal. </a:t>
            </a:r>
            <a:endParaRPr lang="es-ES" sz="1800" dirty="0"/>
          </a:p>
          <a:p>
            <a:pPr marL="457200" lvl="1" indent="0">
              <a:buNone/>
            </a:pPr>
            <a:r>
              <a:rPr lang="es-ES" b="1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Modos de captura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6927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b="1" dirty="0" smtClean="0"/>
              <a:t>Utilizando un </a:t>
            </a:r>
            <a:r>
              <a:rPr lang="es-ES" b="1" dirty="0" err="1" smtClean="0"/>
              <a:t>Hub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s-ES" b="1" dirty="0" smtClean="0"/>
              <a:t>	- </a:t>
            </a:r>
            <a:r>
              <a:rPr lang="es-ES" b="1" dirty="0" err="1" smtClean="0"/>
              <a:t>Switch</a:t>
            </a:r>
            <a:r>
              <a:rPr lang="es-ES" b="1" dirty="0" smtClean="0"/>
              <a:t> divide en segmentos la red. 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- Envíos de paquetes a todos los puertos solo en difusiones </a:t>
            </a:r>
            <a:r>
              <a:rPr lang="es-ES" b="1" dirty="0" err="1" smtClean="0"/>
              <a:t>broadcast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- Conectamos </a:t>
            </a:r>
            <a:r>
              <a:rPr lang="es-ES" b="1" dirty="0" err="1" smtClean="0"/>
              <a:t>hub</a:t>
            </a:r>
            <a:r>
              <a:rPr lang="es-ES" b="1" dirty="0" smtClean="0"/>
              <a:t> en el segmento del servidor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- Se convierte en un medio compartido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- Tráfico entre el servidor y </a:t>
            </a:r>
            <a:r>
              <a:rPr lang="es-ES" b="1" dirty="0" err="1" smtClean="0"/>
              <a:t>switch</a:t>
            </a:r>
            <a:r>
              <a:rPr lang="es-ES" b="1" dirty="0" smtClean="0"/>
              <a:t> podrá analizarse en </a:t>
            </a:r>
            <a:r>
              <a:rPr lang="es-ES" b="1" smtClean="0"/>
              <a:t>nuestro equipo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42" y="4341421"/>
            <a:ext cx="609685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95702"/>
            <a:ext cx="8596668" cy="1320800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Modos de </a:t>
            </a:r>
            <a:r>
              <a:rPr lang="es-ES" dirty="0" smtClean="0">
                <a:solidFill>
                  <a:schemeClr val="tx1"/>
                </a:solidFill>
              </a:rPr>
              <a:t>captura (2)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6640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Modo Bridge: </a:t>
            </a:r>
          </a:p>
          <a:p>
            <a:pPr marL="0" indent="0">
              <a:buNone/>
            </a:pPr>
            <a:r>
              <a:rPr lang="es-ES" dirty="0" smtClean="0"/>
              <a:t>	- No tenemos acceso al </a:t>
            </a:r>
            <a:r>
              <a:rPr lang="es-ES" dirty="0" err="1" smtClean="0"/>
              <a:t>switch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Equipo con dos tarjetas de red para situarnos entre el </a:t>
            </a:r>
            <a:r>
              <a:rPr lang="es-ES" dirty="0" err="1" smtClean="0"/>
              <a:t>switch</a:t>
            </a:r>
            <a:r>
              <a:rPr lang="es-ES" dirty="0" smtClean="0"/>
              <a:t> y el servidor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Fácil de hacer en Linux: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- </a:t>
            </a:r>
            <a:r>
              <a:rPr lang="es-ES" dirty="0" err="1" smtClean="0"/>
              <a:t>brctl</a:t>
            </a:r>
            <a:r>
              <a:rPr lang="es-ES" dirty="0" smtClean="0"/>
              <a:t> </a:t>
            </a:r>
            <a:r>
              <a:rPr lang="es-ES" dirty="0" err="1" smtClean="0"/>
              <a:t>addbr</a:t>
            </a:r>
            <a:r>
              <a:rPr lang="es-ES" dirty="0" smtClean="0"/>
              <a:t> </a:t>
            </a:r>
            <a:r>
              <a:rPr lang="es-ES" dirty="0" err="1" smtClean="0"/>
              <a:t>mybridge</a:t>
            </a:r>
            <a:r>
              <a:rPr lang="es-ES" dirty="0" smtClean="0"/>
              <a:t> (crea interfaz tipo bridge)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- </a:t>
            </a:r>
            <a:r>
              <a:rPr lang="es-ES" dirty="0" err="1" smtClean="0"/>
              <a:t>brctl</a:t>
            </a:r>
            <a:r>
              <a:rPr lang="es-ES" dirty="0" smtClean="0"/>
              <a:t> </a:t>
            </a:r>
            <a:r>
              <a:rPr lang="es-ES" dirty="0" err="1" smtClean="0"/>
              <a:t>addif</a:t>
            </a:r>
            <a:r>
              <a:rPr lang="es-ES" dirty="0" smtClean="0"/>
              <a:t> </a:t>
            </a:r>
            <a:r>
              <a:rPr lang="es-ES" dirty="0" err="1" smtClean="0"/>
              <a:t>mybridge</a:t>
            </a:r>
            <a:r>
              <a:rPr lang="es-ES" dirty="0" smtClean="0"/>
              <a:t> eth0 (interfaz que forma parte del puente)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- </a:t>
            </a:r>
            <a:r>
              <a:rPr lang="es-ES" dirty="0" err="1" smtClean="0"/>
              <a:t>brctl</a:t>
            </a:r>
            <a:r>
              <a:rPr lang="es-ES" dirty="0" smtClean="0"/>
              <a:t> </a:t>
            </a:r>
            <a:r>
              <a:rPr lang="es-ES" dirty="0" err="1" smtClean="0"/>
              <a:t>addif</a:t>
            </a:r>
            <a:r>
              <a:rPr lang="es-ES" dirty="0" smtClean="0"/>
              <a:t> </a:t>
            </a:r>
            <a:r>
              <a:rPr lang="es-ES" dirty="0" err="1" smtClean="0"/>
              <a:t>mybridge</a:t>
            </a:r>
            <a:r>
              <a:rPr lang="es-ES" dirty="0" smtClean="0"/>
              <a:t> eth1 (interfaz que forma parte del puente)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- </a:t>
            </a:r>
            <a:r>
              <a:rPr lang="es-ES" dirty="0" err="1" smtClean="0"/>
              <a:t>ifconfig</a:t>
            </a:r>
            <a:r>
              <a:rPr lang="es-ES" dirty="0" smtClean="0"/>
              <a:t> </a:t>
            </a:r>
            <a:r>
              <a:rPr lang="es-ES" dirty="0" err="1" smtClean="0"/>
              <a:t>mybridge</a:t>
            </a:r>
            <a:r>
              <a:rPr lang="es-ES" dirty="0" smtClean="0"/>
              <a:t> up (levantamos la interfaz)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01" y="4406011"/>
            <a:ext cx="3733333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0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Modos de captura </a:t>
            </a:r>
            <a:r>
              <a:rPr lang="es-ES" dirty="0" smtClean="0">
                <a:solidFill>
                  <a:schemeClr val="tx1"/>
                </a:solidFill>
              </a:rPr>
              <a:t>(3)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Port </a:t>
            </a:r>
            <a:r>
              <a:rPr lang="es-ES" dirty="0" err="1" smtClean="0"/>
              <a:t>Mirroring</a:t>
            </a:r>
            <a:r>
              <a:rPr lang="es-ES" dirty="0" smtClean="0"/>
              <a:t>: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Tenemos acceso al </a:t>
            </a:r>
            <a:r>
              <a:rPr lang="es-ES" dirty="0" err="1" smtClean="0"/>
              <a:t>switch</a:t>
            </a:r>
            <a:r>
              <a:rPr lang="es-ES" dirty="0"/>
              <a:t>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Duplicar tráfico de varios puertos a uno concreto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Se dispone de todo el tráfico recogido en </a:t>
            </a:r>
            <a:r>
              <a:rPr lang="es-ES" dirty="0" err="1" smtClean="0"/>
              <a:t>Wireshark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49" y="4258448"/>
            <a:ext cx="4601217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5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Modos de captura </a:t>
            </a:r>
            <a:r>
              <a:rPr lang="es-ES" dirty="0" smtClean="0">
                <a:solidFill>
                  <a:schemeClr val="tx1"/>
                </a:solidFill>
              </a:rPr>
              <a:t>(4)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ARP </a:t>
            </a:r>
            <a:r>
              <a:rPr lang="es-ES" dirty="0" err="1" smtClean="0"/>
              <a:t>Spoofing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Solo se debe llevar a cabo si los demás no funcionan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Método bastante ofensivo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</a:t>
            </a:r>
            <a:r>
              <a:rPr lang="es-ES" dirty="0" err="1" smtClean="0"/>
              <a:t>MitM</a:t>
            </a:r>
            <a:r>
              <a:rPr lang="es-ES" dirty="0" smtClean="0"/>
              <a:t> (</a:t>
            </a:r>
            <a:r>
              <a:rPr lang="es-ES" dirty="0" err="1" smtClean="0"/>
              <a:t>Man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Middle</a:t>
            </a:r>
            <a:r>
              <a:rPr lang="es-ES" dirty="0" smtClean="0"/>
              <a:t>)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Equipo que se pretende monitorizar envía tramas a través de nuestro PC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Contamina caché equipos involucrado con IP/MAC falsa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61" y="4228733"/>
            <a:ext cx="610637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4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Modos de captura </a:t>
            </a:r>
            <a:r>
              <a:rPr lang="es-ES" dirty="0" smtClean="0">
                <a:solidFill>
                  <a:schemeClr val="tx1"/>
                </a:solidFill>
              </a:rPr>
              <a:t>(5)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8613"/>
            <a:ext cx="9228666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Capture: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Acceso remoto al servidor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Ejecutamos un programa servidor y programa cliente donde visualizar los datos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Dos métodos de escucha: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- Activo: Demonio establece conexión con el cliente y envía comandos 						adecuados al servidor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- Pasivo: Cliente inicia conexión con el servidor para monitorizar los datos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36" y="4631095"/>
            <a:ext cx="4858428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53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219</Words>
  <Application>Microsoft Office PowerPoint</Application>
  <PresentationFormat>Panorámica</PresentationFormat>
  <Paragraphs>89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Faceta</vt:lpstr>
      <vt:lpstr>Presentación de PowerPoint</vt:lpstr>
      <vt:lpstr>¿Qué es Wireshark?</vt:lpstr>
      <vt:lpstr>          Partes de Wireshark</vt:lpstr>
      <vt:lpstr>Partes de Wireshark (2)</vt:lpstr>
      <vt:lpstr>Modos de captura</vt:lpstr>
      <vt:lpstr>Modos de captura (2)</vt:lpstr>
      <vt:lpstr>Modos de captura (3)</vt:lpstr>
      <vt:lpstr>Modos de captura (4)</vt:lpstr>
      <vt:lpstr>Modos de captura (5)</vt:lpstr>
      <vt:lpstr>Ataques en redes de área local</vt:lpstr>
      <vt:lpstr>Ataques en redes de área local (2)</vt:lpstr>
      <vt:lpstr>Ataques en redes de área local (3)</vt:lpstr>
      <vt:lpstr>Utilizando Wireshark</vt:lpstr>
      <vt:lpstr>Utilizando Wireshark (2)</vt:lpstr>
      <vt:lpstr>Utilizando Wireshark (3)</vt:lpstr>
      <vt:lpstr>Utilizando Wireshark (4)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David Torres</dc:creator>
  <cp:lastModifiedBy>Jose David Torres</cp:lastModifiedBy>
  <cp:revision>10</cp:revision>
  <dcterms:created xsi:type="dcterms:W3CDTF">2017-05-30T13:28:21Z</dcterms:created>
  <dcterms:modified xsi:type="dcterms:W3CDTF">2017-05-30T15:11:26Z</dcterms:modified>
</cp:coreProperties>
</file>