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DM Sans Medium" panose="020F0502020204030204" pitchFamily="2" charset="0"/>
      <p:regular r:id="rId10"/>
    </p:embeddedFont>
    <p:embeddedFont>
      <p:font typeface="Inter" panose="020B0604020202020204" charset="0"/>
      <p:regular r:id="rId11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40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1120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Introduction à FlightAgency : Votre Solution de Gestion de Voyages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7770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FlightAgency est une application C# pour gérer vols, hôtels et forfaits. Elle utilise une base SQL Server. Son interface intuitive simplifie la gestion des voyages pour tous.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8384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84608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821561"/>
            <a:ext cx="221194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6161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par chedi dayeh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5268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Architecture Technique de FlightAgency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2104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DEBE3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Langage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927634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Développé en C# pour robustesse et maintenabilité.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2104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DEBE3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4372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Base de données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927634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 Server héberge FlightAgencyDB pour données sécurisées.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69969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6967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Patterns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18720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Repository pour abstraction, Singleton pour gestion connexion.</a:t>
            </a:r>
            <a:endParaRPr lang="en-US" sz="175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34AEF3F-E63E-AA33-77AF-79386D44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2" y="514261"/>
            <a:ext cx="6093861" cy="73357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6064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Le Pattern Repository : Abstraction de l'Accès aux Données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82714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3905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Encapsulation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39543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Cache la logique d’accès aux données dans des classes dédiées.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82714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8" name="Text 5"/>
          <p:cNvSpPr/>
          <p:nvPr/>
        </p:nvSpPr>
        <p:spPr>
          <a:xfrm>
            <a:off x="5450919" y="3905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Tests facilités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439543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Permet des tests unitaires sans dépendance directe à la base.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9377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60156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Isolation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50605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Sépare les opérations base de données du reste du code.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6064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Le Pattern Singleton : Gestion Optimale des Connexions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82714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3905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Instance unique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439543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Assure une seule connexion ouverte à la base de données.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382714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8" name="Text 5"/>
          <p:cNvSpPr/>
          <p:nvPr/>
        </p:nvSpPr>
        <p:spPr>
          <a:xfrm>
            <a:off x="10937319" y="3905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439543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Optimise les ressources et réduit la surcharge système.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9377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1" name="Text 8"/>
          <p:cNvSpPr/>
          <p:nvPr/>
        </p:nvSpPr>
        <p:spPr>
          <a:xfrm>
            <a:off x="7017306" y="60156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Conflits évités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650605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Réduit les erreurs liées aux accès simultanés concurrents.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4750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Structure de la Base de Données FlightAgencyDB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320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Tables principales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131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Vols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53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Hôtels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9757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Clients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83977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Réservations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9320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Relations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5131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Clés étrangères garantissant l’intégrité référentielle.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08015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Optimisation par indexation pour requêtes rapides.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156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Fonctionnalités Clés de FlightAgency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7339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DEBE3"/>
          </a:solidFill>
          <a:ln/>
        </p:spPr>
      </p:sp>
      <p:sp>
        <p:nvSpPr>
          <p:cNvPr id="5" name="Text 2"/>
          <p:cNvSpPr/>
          <p:nvPr/>
        </p:nvSpPr>
        <p:spPr>
          <a:xfrm>
            <a:off x="1303973" y="33733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Recherche de vols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86381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Consultation en temps réel des disponibilités et prix.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4453533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DEBE3"/>
          </a:solidFill>
          <a:ln/>
        </p:spPr>
      </p:sp>
      <p:sp>
        <p:nvSpPr>
          <p:cNvPr id="8" name="Text 5"/>
          <p:cNvSpPr/>
          <p:nvPr/>
        </p:nvSpPr>
        <p:spPr>
          <a:xfrm>
            <a:off x="1644134" y="44535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Hôtels filtrés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94395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Sélection selon critères avancés (prix, étoiles, localisation).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53366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DEBE3"/>
          </a:solidFill>
          <a:ln/>
        </p:spPr>
      </p:sp>
      <p:sp>
        <p:nvSpPr>
          <p:cNvPr id="11" name="Text 8"/>
          <p:cNvSpPr/>
          <p:nvPr/>
        </p:nvSpPr>
        <p:spPr>
          <a:xfrm>
            <a:off x="1984415" y="5533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Gestion réservations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6024086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Suivi complet des voyages et profils clients intégrés.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08168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Interface Utilisateur et Expérience Client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Design intuitif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Navigation fluide pour tous les profils utilisateurs.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Processus simplifié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Réservation rapide en quelques clics seulement.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Support intégré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Assistance client accessible directement dans l’application.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Personnalisé</PresentationFormat>
  <Paragraphs>54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Inter Bold</vt:lpstr>
      <vt:lpstr>Arial</vt:lpstr>
      <vt:lpstr>DM Sans Medium</vt:lpstr>
      <vt:lpstr>Inter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chadi dayeh</cp:lastModifiedBy>
  <cp:revision>2</cp:revision>
  <dcterms:created xsi:type="dcterms:W3CDTF">2025-05-08T16:54:22Z</dcterms:created>
  <dcterms:modified xsi:type="dcterms:W3CDTF">2025-05-08T16:55:18Z</dcterms:modified>
</cp:coreProperties>
</file>