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1398" r:id="rId3"/>
    <p:sldId id="1399" r:id="rId4"/>
    <p:sldId id="1400" r:id="rId5"/>
    <p:sldId id="1401" r:id="rId6"/>
    <p:sldId id="1402" r:id="rId7"/>
    <p:sldId id="1403" r:id="rId8"/>
    <p:sldId id="140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  <p14:sldId id="1398"/>
            <p14:sldId id="1399"/>
            <p14:sldId id="1400"/>
            <p14:sldId id="1401"/>
            <p14:sldId id="1402"/>
            <p14:sldId id="1403"/>
            <p14:sldId id="14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☃ 高" initials="☃高" lastIdx="1" clrIdx="0">
    <p:extLst>
      <p:ext uri="{19B8F6BF-5375-455C-9EA6-DF929625EA0E}">
        <p15:presenceInfo xmlns:p15="http://schemas.microsoft.com/office/powerpoint/2012/main" userId="a6c72b312b0722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85" d="100"/>
          <a:sy n="85" d="100"/>
        </p:scale>
        <p:origin x="61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2025/6/11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2025/6/11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C09A5-8CE5-1804-D323-573FEE8DC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27C7C328-F028-6AC9-A605-B4B78C3500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AF6148F-57AC-0A0C-0741-9A3B833B9D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C3B821-63D4-2596-22B3-DDB9D9678D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592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1D755-77A8-C946-4371-ED13CF645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C098F434-8325-B245-71BC-C61FA4255E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80EB4E5-32F6-537B-B344-39AA12F89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26E6B3-8307-D569-F635-49C0010103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758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1DA52-3F9B-412D-E7EE-452EA43C1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481E469B-8B8A-8420-E9C0-D108B44CB0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82E2F66-CDFD-2652-1C32-63DD5F9BD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426DD3-48C0-C378-FACD-A1BA62C68A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988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C1EE7-257E-CBF3-C50F-D325C731A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628AF7FB-F26D-DCD8-A8E7-347F4DFBE6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A9DA926-FC43-C8C6-3170-39B19A6B43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17049D-9B68-4D8C-24C2-6645306418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516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09B77-F3ED-ECB0-76FA-D3EB52A0D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7B6B0A69-2F8C-5581-AFD2-A4E0DEAAEB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98DC9F2-4E16-41E6-7FBD-0CC36E5A5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76F582-BB5F-92C2-ED5F-277B5D73B9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154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D2293-783B-2E2A-1F3E-9494694CB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A6422611-A2AA-1CFA-9B26-D6CB6098A6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E39CFB5-1A07-8C23-92D3-A07886E4A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4CD13C-49FC-E9B1-6F1C-0B67BFCF90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608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A3666-C230-9D34-C581-6B30CECAD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93DF9DA0-6ADA-3060-F6B1-C73D76D2F0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19687F1-8A2C-9DA9-D1D3-BBB20575B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F823-7CAC-6431-85BB-A83A3699F3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250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2025/6/11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endParaRPr lang="zh-TW" altLang="en-US" sz="54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01593"/>
            <a:ext cx="12743329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人：高啟恩、張昌暉、王冠中</a:t>
            </a:r>
            <a:endParaRPr lang="en-US" altLang="zh-TW" dirty="0"/>
          </a:p>
          <a:p>
            <a:r>
              <a:rPr lang="zh-TW" altLang="en-US" dirty="0"/>
              <a:t>目前成員：高啟恩、張昌暉、王冠中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2025/06/11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2023/05/28</a:t>
            </a:r>
          </a:p>
          <a:p>
            <a:pPr algn="l"/>
            <a:r>
              <a:rPr lang="zh-TW" altLang="en-US" dirty="0"/>
              <a:t>結束日期：</a:t>
            </a: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BAFBE029-29CD-6488-2D5D-C2A3C1E00F6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 dirty="0"/>
              <a:t>期末報告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7F65F2-453A-B6E0-8E8E-57DBB378EC5D}"/>
              </a:ext>
            </a:extLst>
          </p:cNvPr>
          <p:cNvSpPr txBox="1"/>
          <p:nvPr/>
        </p:nvSpPr>
        <p:spPr>
          <a:xfrm>
            <a:off x="1407459" y="2369290"/>
            <a:ext cx="93770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自訂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I²S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讀取麥克風數值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FBAF2-1BA9-F7D4-A5E5-F09908A14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5AC6DDC-C99C-D8A5-0FC5-D6133A80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功能規格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174B2380-26EF-6FCE-3192-4028FA966214}"/>
              </a:ext>
            </a:extLst>
          </p:cNvPr>
          <p:cNvSpPr txBox="1">
            <a:spLocks/>
          </p:cNvSpPr>
          <p:nvPr/>
        </p:nvSpPr>
        <p:spPr>
          <a:xfrm>
            <a:off x="838198" y="1201850"/>
            <a:ext cx="10300857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/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443ABD2-2314-EA0C-CCE8-C4E267F46CAE}"/>
              </a:ext>
            </a:extLst>
          </p:cNvPr>
          <p:cNvSpPr txBox="1"/>
          <p:nvPr/>
        </p:nvSpPr>
        <p:spPr>
          <a:xfrm>
            <a:off x="2468880" y="1661160"/>
            <a:ext cx="7132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AXI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GPIO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baseline="300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Master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Arduino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baseline="300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slave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麥克風感測器資料由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Arduino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讀取，透過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SPI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Zynq PS SPI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接腳並與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Arduino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對接，再以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driver(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spidev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SDK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petalinux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編譯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，進行讀取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SPI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數據。</a:t>
            </a:r>
          </a:p>
        </p:txBody>
      </p:sp>
    </p:spTree>
    <p:extLst>
      <p:ext uri="{BB962C8B-B14F-4D97-AF65-F5344CB8AC3E}">
        <p14:creationId xmlns:p14="http://schemas.microsoft.com/office/powerpoint/2010/main" val="218526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D49F8-5BD8-A5EC-BE1F-D3B57D4A3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4C55DDA-621C-4D3A-A9A5-DCA4617F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效能規格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302B759-2628-5D98-D6F1-862066F2C6B7}"/>
              </a:ext>
            </a:extLst>
          </p:cNvPr>
          <p:cNvSpPr txBox="1">
            <a:spLocks/>
          </p:cNvSpPr>
          <p:nvPr/>
        </p:nvSpPr>
        <p:spPr>
          <a:xfrm>
            <a:off x="838198" y="1201850"/>
            <a:ext cx="10300857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/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2EFBF71-620B-DECC-4CC3-87874D746AAD}"/>
              </a:ext>
            </a:extLst>
          </p:cNvPr>
          <p:cNvSpPr txBox="1"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資料更新速率：可達每秒百次以上（取決於 Arduino refresh rate）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資料精度：根據 Arduino 濕度感測器決定（例如 DHT11, DHT22 等）</a:t>
            </a:r>
          </a:p>
        </p:txBody>
      </p:sp>
    </p:spTree>
    <p:extLst>
      <p:ext uri="{BB962C8B-B14F-4D97-AF65-F5344CB8AC3E}">
        <p14:creationId xmlns:p14="http://schemas.microsoft.com/office/powerpoint/2010/main" val="16982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A2616-F627-3DBF-0A41-53CAAE2D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0AC9AB2-ACBC-ADA3-B5A5-C05B126F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介面規格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C623B776-7D5E-C00E-E3C4-69ACC3245FFB}"/>
              </a:ext>
            </a:extLst>
          </p:cNvPr>
          <p:cNvSpPr txBox="1">
            <a:spLocks/>
          </p:cNvSpPr>
          <p:nvPr/>
        </p:nvSpPr>
        <p:spPr>
          <a:xfrm>
            <a:off x="838198" y="1201850"/>
            <a:ext cx="10300857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/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01D287-D54E-87B9-03D8-51CA9C56883D}"/>
              </a:ext>
            </a:extLst>
          </p:cNvPr>
          <p:cNvSpPr txBox="1"/>
          <p:nvPr/>
        </p:nvSpPr>
        <p:spPr>
          <a:xfrm>
            <a:off x="3048000" y="2413338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SPI 模式：Mode 0 (CPOL=0, CPHA=0)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Max Freq：1MHz 或依 Arduino 支援調整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傳輸格式：例如 2 bytes 表示濕度值（uint16_t）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接腳：Zynq PL 或 PS 對應 SPI0 or SPI1（MISO/MOSI/SCLK/SS）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內部介面規格：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SPI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-&gt; ARB -&gt; AXI -&gt;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sdk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989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BA7EE-6103-27D1-CFA5-36CC3207D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938A25-163A-5627-F539-9D15ED9B5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限制條件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F483C330-5EB7-063F-FEBE-B262B23F37A2}"/>
              </a:ext>
            </a:extLst>
          </p:cNvPr>
          <p:cNvSpPr txBox="1">
            <a:spLocks/>
          </p:cNvSpPr>
          <p:nvPr/>
        </p:nvSpPr>
        <p:spPr>
          <a:xfrm>
            <a:off x="838198" y="1201850"/>
            <a:ext cx="10300857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/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7B71D65-EC6A-A1CA-B26F-D75E2FED7484}"/>
              </a:ext>
            </a:extLst>
          </p:cNvPr>
          <p:cNvSpPr txBox="1"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Arduino 的 SPI slave 響應可能延遲，需考慮握手或延遲等待</a:t>
            </a:r>
          </a:p>
          <a:p>
            <a:endParaRPr lang="zh-TW" altLang="en-US" dirty="0"/>
          </a:p>
          <a:p>
            <a:r>
              <a:rPr lang="zh-TW" altLang="en-US" dirty="0"/>
              <a:t>注意 Zynq 與 Arduino 電壓容忍度（3.3V vs 5V）</a:t>
            </a:r>
          </a:p>
        </p:txBody>
      </p:sp>
    </p:spTree>
    <p:extLst>
      <p:ext uri="{BB962C8B-B14F-4D97-AF65-F5344CB8AC3E}">
        <p14:creationId xmlns:p14="http://schemas.microsoft.com/office/powerpoint/2010/main" val="285687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42B6C-8B45-1057-8D4D-1C14A8D81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1B1AED8-E361-1072-8FAA-AC1EDBCC4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驗收規格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3462029-4062-3332-33C8-2E4AE644531E}"/>
              </a:ext>
            </a:extLst>
          </p:cNvPr>
          <p:cNvSpPr txBox="1">
            <a:spLocks/>
          </p:cNvSpPr>
          <p:nvPr/>
        </p:nvSpPr>
        <p:spPr>
          <a:xfrm>
            <a:off x="838198" y="1201850"/>
            <a:ext cx="10300857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/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A53CA10-1A99-1A9C-B4C1-AAACEAEE150A}"/>
              </a:ext>
            </a:extLst>
          </p:cNvPr>
          <p:cNvSpPr txBox="1"/>
          <p:nvPr/>
        </p:nvSpPr>
        <p:spPr>
          <a:xfrm>
            <a:off x="3048000" y="1582341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驅動正常註冊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開機 dmesg 有驅動載入紀錄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/dev/yourdevice 正常出現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運行時輸出</a:t>
            </a:r>
            <a:r>
              <a:rPr lang="en-US" altLang="zh-TW" dirty="0"/>
              <a:t>log</a:t>
            </a:r>
            <a:r>
              <a:rPr lang="zh-TW" altLang="en-US" dirty="0"/>
              <a:t>確保資料正確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使用 cat 或測試程式能獲得正確濕度值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能以間隔（如 1 秒）持續讀取資料無誤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讀取內容與 </a:t>
            </a:r>
            <a:r>
              <a:rPr lang="en-US" altLang="zh-TW" dirty="0"/>
              <a:t>Arduino </a:t>
            </a:r>
            <a:r>
              <a:rPr lang="zh-TW" altLang="en-US" dirty="0"/>
              <a:t>回傳一致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容錯與穩定性</a:t>
            </a:r>
          </a:p>
        </p:txBody>
      </p:sp>
    </p:spTree>
    <p:extLst>
      <p:ext uri="{BB962C8B-B14F-4D97-AF65-F5344CB8AC3E}">
        <p14:creationId xmlns:p14="http://schemas.microsoft.com/office/powerpoint/2010/main" val="114284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64458-9BDC-D07F-01FB-E1B04617C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347884-144F-5E92-F4DF-6D03289C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en-US" altLang="zh-TW" dirty="0"/>
              <a:t>Break down</a:t>
            </a:r>
            <a:endParaRPr lang="zh-TW" altLang="en-US" dirty="0"/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5DAD8CC6-0695-E88A-9B03-661618C83566}"/>
              </a:ext>
            </a:extLst>
          </p:cNvPr>
          <p:cNvSpPr txBox="1">
            <a:spLocks/>
          </p:cNvSpPr>
          <p:nvPr/>
        </p:nvSpPr>
        <p:spPr>
          <a:xfrm>
            <a:off x="838198" y="1201850"/>
            <a:ext cx="10300857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 b="1"/>
          </a:p>
          <a:p>
            <a:pPr marL="0" indent="0">
              <a:buNone/>
            </a:pPr>
            <a:endParaRPr lang="en-US" altLang="zh-TW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/>
          </a:p>
          <a:p>
            <a:endParaRPr lang="en-US" altLang="zh-TW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>
              <a:solidFill>
                <a:srgbClr val="FF0000"/>
              </a:solidFill>
            </a:endParaRPr>
          </a:p>
          <a:p>
            <a:endParaRPr lang="en-US" altLang="zh-TW" b="1">
              <a:solidFill>
                <a:srgbClr val="FF0000"/>
              </a:solidFill>
            </a:endParaRPr>
          </a:p>
          <a:p>
            <a:endParaRPr lang="en-US" altLang="zh-TW" b="1">
              <a:solidFill>
                <a:srgbClr val="FF0000"/>
              </a:solidFill>
            </a:endParaRPr>
          </a:p>
          <a:p>
            <a:endParaRPr lang="en-US" altLang="zh-TW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11EEF8-4422-4DCD-E8F6-821786089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62" y="1566862"/>
            <a:ext cx="60102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53B11-18FC-D90D-7EFA-69EB2363D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A526AD20-F796-CDC7-A0F4-0AB67986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CE53F48C-2EB7-9FE7-45B6-BE7191470D9A}"/>
              </a:ext>
            </a:extLst>
          </p:cNvPr>
          <p:cNvSpPr txBox="1">
            <a:spLocks/>
          </p:cNvSpPr>
          <p:nvPr/>
        </p:nvSpPr>
        <p:spPr>
          <a:xfrm>
            <a:off x="838198" y="1201850"/>
            <a:ext cx="10300857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 b="1"/>
          </a:p>
          <a:p>
            <a:pPr marL="0" indent="0">
              <a:buNone/>
            </a:pPr>
            <a:endParaRPr lang="en-US" altLang="zh-TW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/>
          </a:p>
          <a:p>
            <a:endParaRPr lang="en-US" altLang="zh-TW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>
              <a:solidFill>
                <a:srgbClr val="FF0000"/>
              </a:solidFill>
            </a:endParaRPr>
          </a:p>
          <a:p>
            <a:endParaRPr lang="en-US" altLang="zh-TW" b="1">
              <a:solidFill>
                <a:srgbClr val="FF0000"/>
              </a:solidFill>
            </a:endParaRPr>
          </a:p>
          <a:p>
            <a:endParaRPr lang="en-US" altLang="zh-TW" b="1">
              <a:solidFill>
                <a:srgbClr val="FF0000"/>
              </a:solidFill>
            </a:endParaRPr>
          </a:p>
          <a:p>
            <a:endParaRPr lang="en-US" altLang="zh-TW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0775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90672</TotalTime>
  <Words>346</Words>
  <Application>Microsoft Office PowerPoint</Application>
  <PresentationFormat>寬螢幕</PresentationFormat>
  <Paragraphs>145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標楷體</vt:lpstr>
      <vt:lpstr>Arial</vt:lpstr>
      <vt:lpstr>Calibri</vt:lpstr>
      <vt:lpstr>Times New Roman</vt:lpstr>
      <vt:lpstr>Office 佈景主題</vt:lpstr>
      <vt:lpstr> </vt:lpstr>
      <vt:lpstr>功能規格</vt:lpstr>
      <vt:lpstr>效能規格</vt:lpstr>
      <vt:lpstr>介面規格</vt:lpstr>
      <vt:lpstr>限制條件</vt:lpstr>
      <vt:lpstr>驗收規格</vt:lpstr>
      <vt:lpstr>Break down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☃ 高</cp:lastModifiedBy>
  <cp:revision>3223</cp:revision>
  <dcterms:created xsi:type="dcterms:W3CDTF">2019-03-11T13:47:46Z</dcterms:created>
  <dcterms:modified xsi:type="dcterms:W3CDTF">2025-06-11T08:45:43Z</dcterms:modified>
</cp:coreProperties>
</file>