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1398" r:id="rId3"/>
    <p:sldId id="1399" r:id="rId4"/>
    <p:sldId id="1400" r:id="rId5"/>
    <p:sldId id="1401" r:id="rId6"/>
    <p:sldId id="1402" r:id="rId7"/>
    <p:sldId id="1403" r:id="rId8"/>
    <p:sldId id="140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398"/>
            <p14:sldId id="1399"/>
            <p14:sldId id="1400"/>
            <p14:sldId id="1401"/>
            <p14:sldId id="1402"/>
            <p14:sldId id="1403"/>
            <p14:sldId id="14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5" d="100"/>
          <a:sy n="85" d="100"/>
        </p:scale>
        <p:origin x="7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2025/6/11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2025/6/11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09A5-8CE5-1804-D323-573FEE8D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7C7C328-F028-6AC9-A605-B4B78C350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AF6148F-57AC-0A0C-0741-9A3B833B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C3B821-63D4-2596-22B3-DDB9D9678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9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D755-77A8-C946-4371-ED13CF64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098F434-8325-B245-71BC-C61FA4255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0EB4E5-32F6-537B-B344-39AA12F89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26E6B3-8307-D569-F635-49C001010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5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1DA52-3F9B-412D-E7EE-452EA43C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81E469B-8B8A-8420-E9C0-D108B44CB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2E2F66-CDFD-2652-1C32-63DD5F9BD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426DD3-48C0-C378-FACD-A1BA62C68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8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1EE7-257E-CBF3-C50F-D325C731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28AF7FB-F26D-DCD8-A8E7-347F4DFB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9DA926-FC43-C8C6-3170-39B19A6B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7049D-9B68-4D8C-24C2-664530641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77-F3ED-ECB0-76FA-D3EB52A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B6B0A69-2F8C-5581-AFD2-A4E0DEAAE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8DC9F2-4E16-41E6-7FBD-0CC36E5A5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6F582-BB5F-92C2-ED5F-277B5D73B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5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2293-783B-2E2A-1F3E-9494694C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6422611-A2AA-1CFA-9B26-D6CB6098A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E39CFB5-1A07-8C23-92D3-A07886E4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4CD13C-49FC-E9B1-6F1C-0B67BFCF9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608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3666-C230-9D34-C581-6B30CECA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3DF9DA0-6ADA-3060-F6B1-C73D76D2F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9687F1-8A2C-9DA9-D1D3-BBB20575B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7AF823-7CAC-6431-85BB-A83A3699F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2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endParaRPr lang="zh-TW" altLang="en-US" sz="54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01593"/>
            <a:ext cx="12743329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人：高啟恩、張昌暉、王冠中</a:t>
            </a:r>
            <a:endParaRPr lang="en-US" altLang="zh-TW" dirty="0"/>
          </a:p>
          <a:p>
            <a:r>
              <a:rPr lang="zh-TW" altLang="en-US" dirty="0"/>
              <a:t>目前成員：高啟恩、張昌暉、王冠中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2025/06/11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2023/05/28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BAFBE029-29CD-6488-2D5D-C2A3C1E00F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期末報告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7F65F2-453A-B6E0-8E8E-57DBB378EC5D}"/>
              </a:ext>
            </a:extLst>
          </p:cNvPr>
          <p:cNvSpPr txBox="1"/>
          <p:nvPr/>
        </p:nvSpPr>
        <p:spPr>
          <a:xfrm>
            <a:off x="1407459" y="2369290"/>
            <a:ext cx="937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內建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 driver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讀取感測器數值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FBAF2-1BA9-F7D4-A5E5-F09908A1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AC6DDC-C99C-D8A5-0FC5-D6133A80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功能規格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174B2380-26EF-6FCE-3192-4028FA966214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43ABD2-2314-EA0C-CCE8-C4E267F46CAE}"/>
              </a:ext>
            </a:extLst>
          </p:cNvPr>
          <p:cNvSpPr txBox="1"/>
          <p:nvPr/>
        </p:nvSpPr>
        <p:spPr>
          <a:xfrm>
            <a:off x="2468880" y="1661160"/>
            <a:ext cx="713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AXI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 slave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濕度感測器資料由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讀取，透過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Zynq PS 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接腳並與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對接，再以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spidev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petalinux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數據。</a:t>
            </a:r>
          </a:p>
        </p:txBody>
      </p:sp>
    </p:spTree>
    <p:extLst>
      <p:ext uri="{BB962C8B-B14F-4D97-AF65-F5344CB8AC3E}">
        <p14:creationId xmlns:p14="http://schemas.microsoft.com/office/powerpoint/2010/main" val="21852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D49F8-5BD8-A5EC-BE1F-D3B57D4A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4C55DDA-621C-4D3A-A9A5-DCA4617F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效能規格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02B759-2628-5D98-D6F1-862066F2C6B7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EFBF71-620B-DECC-4CC3-87874D746AAD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資料更新速率：可達每秒百次以上（取決於 Arduino refresh rate）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資料精度：根據 Arduino 濕度感測器決定（例如 DHT11, DHT22 等）</a:t>
            </a:r>
          </a:p>
        </p:txBody>
      </p:sp>
    </p:spTree>
    <p:extLst>
      <p:ext uri="{BB962C8B-B14F-4D97-AF65-F5344CB8AC3E}">
        <p14:creationId xmlns:p14="http://schemas.microsoft.com/office/powerpoint/2010/main" val="1698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2616-F627-3DBF-0A41-53CAAE2D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0AC9AB2-ACBC-ADA3-B5A5-C05B126F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介面規格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3B776-7D5E-C00E-E3C4-69ACC3245FFB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01D287-D54E-87B9-03D8-51CA9C56883D}"/>
              </a:ext>
            </a:extLst>
          </p:cNvPr>
          <p:cNvSpPr txBox="1"/>
          <p:nvPr/>
        </p:nvSpPr>
        <p:spPr>
          <a:xfrm>
            <a:off x="3048000" y="24133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SPI 模式：Mode 0 (CPOL=0, CPHA=0)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Max Freq：1MHz 或依 Arduino 支援調整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傳輸格式：例如 2 bytes 表示濕度值（uint16_t）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接腳：Zynq PL 或 PS 對應 SPI0 or SPI1（MISO/MOSI/SCLK/SS）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內部介面規格：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 ARB -&gt; AXI -&gt;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8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BA7EE-6103-27D1-CFA5-36CC3207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938A25-163A-5627-F539-9D15ED9B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限制條件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F483C330-5EB7-063F-FEBE-B262B23F37A2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B71D65-EC6A-A1CA-B26F-D75E2FED7484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Arduino 的 SPI slave 響應可能延遲，需考慮握手或延遲等待</a:t>
            </a:r>
          </a:p>
          <a:p>
            <a:endParaRPr lang="zh-TW" altLang="en-US" dirty="0"/>
          </a:p>
          <a:p>
            <a:r>
              <a:rPr lang="zh-TW" altLang="en-US" dirty="0"/>
              <a:t>注意 Zynq 與 Arduino 電壓容忍度（3.3V vs 5V）</a:t>
            </a:r>
          </a:p>
        </p:txBody>
      </p:sp>
    </p:spTree>
    <p:extLst>
      <p:ext uri="{BB962C8B-B14F-4D97-AF65-F5344CB8AC3E}">
        <p14:creationId xmlns:p14="http://schemas.microsoft.com/office/powerpoint/2010/main" val="28568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2B6C-8B45-1057-8D4D-1C14A8D8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1B1AED8-E361-1072-8FAA-AC1EDBC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驗收規格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462029-4062-3332-33C8-2E4AE644531E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53CA10-1A99-1A9C-B4C1-AAACEAEE150A}"/>
              </a:ext>
            </a:extLst>
          </p:cNvPr>
          <p:cNvSpPr txBox="1"/>
          <p:nvPr/>
        </p:nvSpPr>
        <p:spPr>
          <a:xfrm>
            <a:off x="3048000" y="158234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驅動正常註冊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開機 dmesg 有驅動載入紀錄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/dev/yourdevice 正常出現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運行時輸出</a:t>
            </a:r>
            <a:r>
              <a:rPr lang="en-US" altLang="zh-TW" dirty="0"/>
              <a:t>log</a:t>
            </a:r>
            <a:r>
              <a:rPr lang="zh-TW" altLang="en-US" dirty="0"/>
              <a:t>確保資料正確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cat 或測試程式能獲得正確濕度值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能以間隔（如 1 秒）持續讀取資料無誤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讀取內容與 </a:t>
            </a:r>
            <a:r>
              <a:rPr lang="en-US" altLang="zh-TW" dirty="0"/>
              <a:t>Arduino </a:t>
            </a:r>
            <a:r>
              <a:rPr lang="zh-TW" altLang="en-US" dirty="0"/>
              <a:t>回傳一致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容錯與穩定性</a:t>
            </a:r>
          </a:p>
        </p:txBody>
      </p:sp>
    </p:spTree>
    <p:extLst>
      <p:ext uri="{BB962C8B-B14F-4D97-AF65-F5344CB8AC3E}">
        <p14:creationId xmlns:p14="http://schemas.microsoft.com/office/powerpoint/2010/main" val="11428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4458-9BDC-D07F-01FB-E1B04617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347884-144F-5E92-F4DF-6D03289C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5DAD8CC6-0695-E88A-9B03-661618C83566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b="1"/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/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11EEF8-4422-4DCD-E8F6-821786089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1566862"/>
            <a:ext cx="6010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3B11-18FC-D90D-7EFA-69EB2363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26AD20-F796-CDC7-A0F4-0AB67986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E53F48C-2EB7-9FE7-45B6-BE7191470D9A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b="1"/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/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968074-3408-AC83-7AC3-F8EF9CD78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09" y="1858600"/>
            <a:ext cx="60102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90646</TotalTime>
  <Words>354</Words>
  <Application>Microsoft Office PowerPoint</Application>
  <PresentationFormat>寬螢幕</PresentationFormat>
  <Paragraphs>145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標楷體</vt:lpstr>
      <vt:lpstr>Arial</vt:lpstr>
      <vt:lpstr>Calibri</vt:lpstr>
      <vt:lpstr>Times New Roman</vt:lpstr>
      <vt:lpstr>Office 佈景主題</vt:lpstr>
      <vt:lpstr> </vt:lpstr>
      <vt:lpstr>功能規格</vt:lpstr>
      <vt:lpstr>效能規格</vt:lpstr>
      <vt:lpstr>介面規格</vt:lpstr>
      <vt:lpstr>限制條件</vt:lpstr>
      <vt:lpstr>驗收規格</vt:lpstr>
      <vt:lpstr>Break down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3222</cp:revision>
  <dcterms:created xsi:type="dcterms:W3CDTF">2019-03-11T13:47:46Z</dcterms:created>
  <dcterms:modified xsi:type="dcterms:W3CDTF">2025-06-11T08:18:39Z</dcterms:modified>
</cp:coreProperties>
</file>