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1257" r:id="rId3"/>
    <p:sldId id="615" r:id="rId4"/>
    <p:sldId id="372" r:id="rId5"/>
    <p:sldId id="1258" r:id="rId6"/>
    <p:sldId id="261" r:id="rId7"/>
    <p:sldId id="1259" r:id="rId8"/>
    <p:sldId id="1260" r:id="rId9"/>
    <p:sldId id="267" r:id="rId10"/>
    <p:sldId id="1142" r:id="rId11"/>
    <p:sldId id="269" r:id="rId12"/>
    <p:sldId id="614" r:id="rId13"/>
    <p:sldId id="1250" r:id="rId14"/>
    <p:sldId id="1256" r:id="rId15"/>
    <p:sldId id="1147" r:id="rId16"/>
    <p:sldId id="1136" r:id="rId17"/>
    <p:sldId id="1143" r:id="rId18"/>
    <p:sldId id="302" r:id="rId19"/>
    <p:sldId id="1252" r:id="rId20"/>
    <p:sldId id="27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  <p14:sldId id="615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1258"/>
            <p14:sldId id="261"/>
            <p14:sldId id="1259"/>
            <p14:sldId id="1260"/>
            <p14:sldId id="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6"/>
            <p14:sldId id="1147"/>
          </p14:sldIdLst>
        </p14:section>
        <p14:section name="專案架構" id="{1EBCE073-09FA-4CD3-BDCF-56A4EDB986FF}">
          <p14:sldIdLst>
            <p14:sldId id="1136"/>
          </p14:sldIdLst>
        </p14:section>
        <p14:section name="成果展示(yyyy/mm/dd)" id="{70DC3051-68F9-4DEC-9A31-AFAFBB0B0227}">
          <p14:sldIdLst>
            <p14:sldId id="1143"/>
          </p14:sldIdLst>
        </p14:section>
        <p14:section name="問題紀錄" id="{E54951B3-F25C-472E-B15E-EA7E37F6D2ED}">
          <p14:sldIdLst>
            <p14:sldId id="302"/>
            <p14:sldId id="125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☃ 高" initials="☃高" lastIdx="1" clrIdx="0">
    <p:extLst>
      <p:ext uri="{19B8F6BF-5375-455C-9EA6-DF929625EA0E}">
        <p15:presenceInfo xmlns:p15="http://schemas.microsoft.com/office/powerpoint/2012/main" userId="a6c72b312b0722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85" d="100"/>
          <a:sy n="85" d="100"/>
        </p:scale>
        <p:origin x="7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9T15:48:54.96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2024/1/19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2024/1/19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94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02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91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37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zh-TW" altLang="en-US" sz="5300"/>
              <a:t>大二基本練習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人：高啟恩</a:t>
            </a:r>
            <a:endParaRPr lang="en-US" altLang="zh-TW" dirty="0"/>
          </a:p>
          <a:p>
            <a:r>
              <a:rPr lang="zh-TW" altLang="en-US" dirty="0"/>
              <a:t>目前成員：高啟恩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2023/12/14</a:t>
            </a:r>
          </a:p>
          <a:p>
            <a:r>
              <a:rPr lang="zh-TW" altLang="en-US" dirty="0"/>
              <a:t>開始日期：</a:t>
            </a:r>
            <a:endParaRPr lang="en-US" altLang="zh-TW" dirty="0"/>
          </a:p>
          <a:p>
            <a:pPr algn="l"/>
            <a:r>
              <a:rPr lang="zh-TW" altLang="en-US" dirty="0"/>
              <a:t>結束日期：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B078DAF-3261-4C1B-8E89-89FD8635A93E}"/>
              </a:ext>
            </a:extLst>
          </p:cNvPr>
          <p:cNvGrpSpPr/>
          <p:nvPr/>
        </p:nvGrpSpPr>
        <p:grpSpPr>
          <a:xfrm>
            <a:off x="4557361" y="968424"/>
            <a:ext cx="7436949" cy="1153674"/>
            <a:chOff x="4557361" y="968424"/>
            <a:chExt cx="7436949" cy="115367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D29DFD9-BFC0-4F80-A912-B6FAF1C5B096}"/>
                </a:ext>
              </a:extLst>
            </p:cNvPr>
            <p:cNvSpPr/>
            <p:nvPr/>
          </p:nvSpPr>
          <p:spPr>
            <a:xfrm>
              <a:off x="4557361" y="1562980"/>
              <a:ext cx="3146028" cy="5591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DC34C55-7CE7-45C9-8D84-00DE01F76D6D}"/>
                </a:ext>
              </a:extLst>
            </p:cNvPr>
            <p:cNvSpPr/>
            <p:nvPr/>
          </p:nvSpPr>
          <p:spPr>
            <a:xfrm>
              <a:off x="7703389" y="968424"/>
              <a:ext cx="429092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該份為專案進度報告格式。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另有教學文件格式，請參考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:</a:t>
              </a:r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教學文件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-</a:t>
              </a:r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專案資料夾管理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.pptx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條列軟體需求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使用到之模組條列，可能包括開源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、自己寫的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等等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內文、圖、圖文字說明、影片、影片文字說明等等</a:t>
            </a:r>
            <a:r>
              <a:rPr lang="en-US" altLang="zh-TW" dirty="0">
                <a:solidFill>
                  <a:srgbClr val="FF0000"/>
                </a:solidFill>
              </a:rPr>
              <a:t>..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請條列整齊、截圖截清晰。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r>
              <a:rPr lang="en-US" altLang="zh-TW" dirty="0"/>
              <a:t>Q</a:t>
            </a:r>
            <a:r>
              <a:rPr lang="zh-TW" altLang="en-US" dirty="0"/>
              <a:t>：條列出問題。</a:t>
            </a:r>
            <a:r>
              <a:rPr lang="en-US" altLang="zh-TW" dirty="0"/>
              <a:t> [</a:t>
            </a:r>
            <a:r>
              <a:rPr lang="zh-TW" altLang="en-US" dirty="0"/>
              <a:t>圖</a:t>
            </a:r>
            <a:r>
              <a:rPr lang="en-US" altLang="zh-TW" dirty="0"/>
              <a:t>1]</a:t>
            </a:r>
            <a:br>
              <a:rPr lang="en-US" altLang="zh-TW" dirty="0"/>
            </a:br>
            <a:r>
              <a:rPr lang="en-US" altLang="zh-TW" dirty="0"/>
              <a:t>A</a:t>
            </a:r>
            <a:r>
              <a:rPr lang="zh-TW" altLang="en-US" dirty="0"/>
              <a:t>：找到解法，回應問題。</a:t>
            </a:r>
            <a:br>
              <a:rPr lang="en-US" altLang="zh-TW" dirty="0"/>
            </a:br>
            <a:r>
              <a:rPr lang="zh-TW" altLang="en-US" sz="1200" dirty="0"/>
              <a:t>參考：若有補充可直接寫下面</a:t>
            </a:r>
            <a:endParaRPr lang="en-US" altLang="zh-TW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352020-D7B9-4170-93A4-8D97F99FB97D}"/>
              </a:ext>
            </a:extLst>
          </p:cNvPr>
          <p:cNvGrpSpPr/>
          <p:nvPr/>
        </p:nvGrpSpPr>
        <p:grpSpPr>
          <a:xfrm>
            <a:off x="8393502" y="1345720"/>
            <a:ext cx="3020683" cy="2143665"/>
            <a:chOff x="8333117" y="1285335"/>
            <a:chExt cx="3020683" cy="214366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0D5426-FD1B-42C9-959B-51D26CB240E2}"/>
                </a:ext>
              </a:extLst>
            </p:cNvPr>
            <p:cNvSpPr/>
            <p:nvPr/>
          </p:nvSpPr>
          <p:spPr>
            <a:xfrm>
              <a:off x="8333117" y="1285335"/>
              <a:ext cx="3020683" cy="1794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有圖就截，之後自己或交接的人也比較好看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93CB8E4-DED4-4E55-B426-B2D6694EE6B7}"/>
                </a:ext>
              </a:extLst>
            </p:cNvPr>
            <p:cNvSpPr/>
            <p:nvPr/>
          </p:nvSpPr>
          <p:spPr>
            <a:xfrm>
              <a:off x="9068246" y="3059668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[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1]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xxx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問題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系統環境問題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1DCB3F1-14B0-4675-8D74-E8583B5D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693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(2022/10/14)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4B21C-5C86-48F2-A852-4C750EE19CE7}"/>
              </a:ext>
            </a:extLst>
          </p:cNvPr>
          <p:cNvSpPr/>
          <p:nvPr/>
        </p:nvSpPr>
        <p:spPr>
          <a:xfrm>
            <a:off x="-776588" y="525070"/>
            <a:ext cx="3447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每週上傳紀錄截圖範例</a:t>
            </a:r>
            <a:endParaRPr lang="en-US" altLang="zh-TW" sz="20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3078AAE-D4C1-49C2-922C-66283951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025" y="1235933"/>
            <a:ext cx="7762875" cy="29432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7F93356-F9FA-42BD-B35E-7F4A84652A29}"/>
              </a:ext>
            </a:extLst>
          </p:cNvPr>
          <p:cNvSpPr/>
          <p:nvPr/>
        </p:nvSpPr>
        <p:spPr>
          <a:xfrm>
            <a:off x="4462943" y="3288484"/>
            <a:ext cx="6803472" cy="494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N01: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上傳第一版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修改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README.md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N05: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新增交接測試樣本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Demo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15B836-553E-4AC6-B683-3173E65F3C16}"/>
              </a:ext>
            </a:extLst>
          </p:cNvPr>
          <p:cNvSpPr/>
          <p:nvPr/>
        </p:nvSpPr>
        <p:spPr>
          <a:xfrm>
            <a:off x="4462943" y="2274814"/>
            <a:ext cx="6803472" cy="494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F3CFB9-F776-4656-A7C4-E5F20D37B664}"/>
              </a:ext>
            </a:extLst>
          </p:cNvPr>
          <p:cNvSpPr/>
          <p:nvPr/>
        </p:nvSpPr>
        <p:spPr>
          <a:xfrm>
            <a:off x="838200" y="1397675"/>
            <a:ext cx="33227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專案資料夾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G01 - SourceCode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N01 - API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N02 - Architecture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N03 - DevelopmentLog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TestReport&amp;Data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N05 – Tutorial</a:t>
            </a:r>
          </a:p>
          <a:p>
            <a:pPr lvl="1">
              <a:buFontTx/>
              <a:buChar char="-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N06 –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自行新增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</a:p>
          <a:p>
            <a:pPr lvl="1">
              <a:buFontTx/>
              <a:buChar char="-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N07 - ….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CFB5FB-237A-47BA-BD5B-AC33439AEF5F}"/>
              </a:ext>
            </a:extLst>
          </p:cNvPr>
          <p:cNvSpPr/>
          <p:nvPr/>
        </p:nvSpPr>
        <p:spPr>
          <a:xfrm>
            <a:off x="3959525" y="1276709"/>
            <a:ext cx="7394275" cy="446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截已上傳的畫面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4B21C-5C86-48F2-A852-4C750EE19CE7}"/>
              </a:ext>
            </a:extLst>
          </p:cNvPr>
          <p:cNvSpPr/>
          <p:nvPr/>
        </p:nvSpPr>
        <p:spPr>
          <a:xfrm>
            <a:off x="-318781" y="997565"/>
            <a:ext cx="3447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初始化專案控管</a:t>
            </a:r>
            <a:endParaRPr lang="en-US" altLang="zh-TW" sz="20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9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74C366-FB65-4056-8F9B-E58518816637}"/>
              </a:ext>
            </a:extLst>
          </p:cNvPr>
          <p:cNvSpPr/>
          <p:nvPr/>
        </p:nvSpPr>
        <p:spPr>
          <a:xfrm>
            <a:off x="2033318" y="1233576"/>
            <a:ext cx="8125364" cy="491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截已上傳的畫面</a:t>
            </a:r>
          </a:p>
        </p:txBody>
      </p:sp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8EEE129-A74E-BB38-F811-FED6DAC82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6" y="1468367"/>
            <a:ext cx="6759526" cy="211092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66B911B-212F-D3F6-3646-2666F1E7AA50}"/>
              </a:ext>
            </a:extLst>
          </p:cNvPr>
          <p:cNvSpPr txBox="1"/>
          <p:nvPr/>
        </p:nvSpPr>
        <p:spPr>
          <a:xfrm>
            <a:off x="2124636" y="3962532"/>
            <a:ext cx="277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模爾機第一部分：下個狀態之組合邏輯電路</a:t>
            </a:r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F30D1041-B213-55D2-201F-C99BA322C078}"/>
              </a:ext>
            </a:extLst>
          </p:cNvPr>
          <p:cNvSpPr/>
          <p:nvPr/>
        </p:nvSpPr>
        <p:spPr>
          <a:xfrm>
            <a:off x="3514165" y="2815050"/>
            <a:ext cx="493059" cy="11474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48193D48-5986-01E3-01C2-B05AA75646DE}"/>
              </a:ext>
            </a:extLst>
          </p:cNvPr>
          <p:cNvSpPr/>
          <p:nvPr/>
        </p:nvSpPr>
        <p:spPr>
          <a:xfrm>
            <a:off x="5257869" y="2815050"/>
            <a:ext cx="493059" cy="21109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4166BB-5B3C-E419-D65F-74727EC8EE71}"/>
              </a:ext>
            </a:extLst>
          </p:cNvPr>
          <p:cNvSpPr txBox="1"/>
          <p:nvPr/>
        </p:nvSpPr>
        <p:spPr>
          <a:xfrm>
            <a:off x="4114869" y="5190697"/>
            <a:ext cx="277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模爾機第二部分：狀態暫存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879861-63E6-76FA-E393-360FF9FEB6B1}"/>
              </a:ext>
            </a:extLst>
          </p:cNvPr>
          <p:cNvSpPr txBox="1"/>
          <p:nvPr/>
        </p:nvSpPr>
        <p:spPr>
          <a:xfrm>
            <a:off x="6096000" y="3962532"/>
            <a:ext cx="277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模爾機第三部分：輸出組合邏輯電路</a:t>
            </a:r>
            <a:endParaRPr lang="en-US" altLang="zh-TW" dirty="0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020EF0CA-1757-20EA-CD2C-27C70F0EEBB4}"/>
              </a:ext>
            </a:extLst>
          </p:cNvPr>
          <p:cNvSpPr/>
          <p:nvPr/>
        </p:nvSpPr>
        <p:spPr>
          <a:xfrm>
            <a:off x="7071015" y="2815050"/>
            <a:ext cx="493059" cy="11474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78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B987616-DE09-5D80-0E5F-68053FAD0DFE}"/>
              </a:ext>
            </a:extLst>
          </p:cNvPr>
          <p:cNvSpPr txBox="1"/>
          <p:nvPr/>
        </p:nvSpPr>
        <p:spPr>
          <a:xfrm>
            <a:off x="6212541" y="1705072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宣告輸入輸出和暫存器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A7EF425-6295-16B3-3E45-2C4CC440E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119" y="2409709"/>
            <a:ext cx="2301467" cy="1453558"/>
          </a:xfrm>
          <a:prstGeom prst="rect">
            <a:avLst/>
          </a:prstGeom>
        </p:spPr>
      </p:pic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BCACF418-732C-D2FD-7719-4E2360D486AC}"/>
              </a:ext>
            </a:extLst>
          </p:cNvPr>
          <p:cNvSpPr/>
          <p:nvPr/>
        </p:nvSpPr>
        <p:spPr>
          <a:xfrm>
            <a:off x="4238768" y="2709197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648405-A2E6-BB46-B597-C8ED0BA7678E}"/>
              </a:ext>
            </a:extLst>
          </p:cNvPr>
          <p:cNvSpPr txBox="1"/>
          <p:nvPr/>
        </p:nvSpPr>
        <p:spPr>
          <a:xfrm>
            <a:off x="9366586" y="2367666"/>
            <a:ext cx="3523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摩爾機第一部分：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00</a:t>
            </a:r>
            <a:r>
              <a:rPr lang="zh-TW" altLang="en-US" dirty="0"/>
              <a:t>為例</a:t>
            </a:r>
            <a:endParaRPr lang="en-US" altLang="zh-TW" dirty="0"/>
          </a:p>
          <a:p>
            <a:r>
              <a:rPr lang="zh-TW" altLang="en-US" dirty="0"/>
              <a:t>目前的計數小於</a:t>
            </a:r>
            <a:r>
              <a:rPr lang="en-US" altLang="zh-TW" dirty="0"/>
              <a:t>8</a:t>
            </a:r>
            <a:r>
              <a:rPr lang="zh-TW" altLang="en-US" dirty="0"/>
              <a:t>時</a:t>
            </a:r>
            <a:r>
              <a:rPr lang="en-US" altLang="zh-TW" dirty="0"/>
              <a:t>+1</a:t>
            </a:r>
          </a:p>
          <a:p>
            <a:r>
              <a:rPr lang="zh-TW" altLang="en-US" dirty="0"/>
              <a:t>等於</a:t>
            </a:r>
            <a:r>
              <a:rPr lang="en-US" altLang="zh-TW" dirty="0"/>
              <a:t>8</a:t>
            </a:r>
            <a:r>
              <a:rPr lang="zh-TW" altLang="en-US" dirty="0"/>
              <a:t>時重製為</a:t>
            </a:r>
            <a:r>
              <a:rPr lang="en-US" altLang="zh-TW" dirty="0"/>
              <a:t>1</a:t>
            </a:r>
          </a:p>
          <a:p>
            <a:r>
              <a:rPr lang="zh-TW" altLang="en-US" dirty="0"/>
              <a:t>當目前計數到</a:t>
            </a:r>
            <a:r>
              <a:rPr lang="en-US" altLang="zh-TW" dirty="0"/>
              <a:t>8</a:t>
            </a:r>
            <a:r>
              <a:rPr lang="zh-TW" altLang="en-US" dirty="0"/>
              <a:t>時轉態為</a:t>
            </a:r>
            <a:r>
              <a:rPr lang="en-US" altLang="zh-TW" dirty="0"/>
              <a:t>01</a:t>
            </a:r>
          </a:p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58FE8B5D-B7C0-ED08-AC0D-B632EAFB3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39" y="1183341"/>
            <a:ext cx="3360711" cy="49762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4405E34-C683-5CEF-B6A0-6B6E353F109F}"/>
              </a:ext>
            </a:extLst>
          </p:cNvPr>
          <p:cNvSpPr/>
          <p:nvPr/>
        </p:nvSpPr>
        <p:spPr>
          <a:xfrm>
            <a:off x="873319" y="1352270"/>
            <a:ext cx="2214282" cy="968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B54AC95-6E7C-AE8B-A925-A24BF81D0A65}"/>
              </a:ext>
            </a:extLst>
          </p:cNvPr>
          <p:cNvSpPr/>
          <p:nvPr/>
        </p:nvSpPr>
        <p:spPr>
          <a:xfrm>
            <a:off x="878057" y="2418674"/>
            <a:ext cx="3319893" cy="1086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022981CB-E408-03A0-3337-070D5BC1AEAA}"/>
              </a:ext>
            </a:extLst>
          </p:cNvPr>
          <p:cNvSpPr/>
          <p:nvPr/>
        </p:nvSpPr>
        <p:spPr>
          <a:xfrm>
            <a:off x="3506474" y="1584938"/>
            <a:ext cx="268044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BCACF418-732C-D2FD-7719-4E2360D486AC}"/>
              </a:ext>
            </a:extLst>
          </p:cNvPr>
          <p:cNvSpPr/>
          <p:nvPr/>
        </p:nvSpPr>
        <p:spPr>
          <a:xfrm>
            <a:off x="4012406" y="2167807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648405-A2E6-BB46-B597-C8ED0BA7678E}"/>
              </a:ext>
            </a:extLst>
          </p:cNvPr>
          <p:cNvSpPr txBox="1"/>
          <p:nvPr/>
        </p:nvSpPr>
        <p:spPr>
          <a:xfrm>
            <a:off x="6418031" y="1900244"/>
            <a:ext cx="352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摩爾機第二部分：</a:t>
            </a:r>
            <a:endParaRPr lang="en-US" altLang="zh-TW" dirty="0"/>
          </a:p>
          <a:p>
            <a:r>
              <a:rPr lang="zh-TW" altLang="en-US" dirty="0"/>
              <a:t>將目前的計數和狀態轉為下個計數和下個狀態</a:t>
            </a:r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28DD1FD-EB97-0E6A-DD9D-B7997F674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91" y="1516214"/>
            <a:ext cx="3177815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BCACF418-732C-D2FD-7719-4E2360D486AC}"/>
              </a:ext>
            </a:extLst>
          </p:cNvPr>
          <p:cNvSpPr/>
          <p:nvPr/>
        </p:nvSpPr>
        <p:spPr>
          <a:xfrm>
            <a:off x="4012406" y="2167807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648405-A2E6-BB46-B597-C8ED0BA7678E}"/>
              </a:ext>
            </a:extLst>
          </p:cNvPr>
          <p:cNvSpPr txBox="1"/>
          <p:nvPr/>
        </p:nvSpPr>
        <p:spPr>
          <a:xfrm>
            <a:off x="6386033" y="2093565"/>
            <a:ext cx="352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摩爾機第三部分：</a:t>
            </a:r>
            <a:endParaRPr lang="en-US" altLang="zh-TW" dirty="0"/>
          </a:p>
          <a:p>
            <a:r>
              <a:rPr lang="zh-TW" altLang="en-US" dirty="0"/>
              <a:t>在每個狀態下會產生不同的輸出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F1F75F-23DC-F222-601C-5F18872A1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666" y="1500973"/>
            <a:ext cx="1790855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8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zh-TW" altLang="en-US" b="1" dirty="0"/>
              <a:t>十二月：</a:t>
            </a:r>
            <a:endParaRPr lang="en-US" altLang="zh-TW" dirty="0"/>
          </a:p>
          <a:p>
            <a:r>
              <a:rPr lang="en-US" altLang="zh-TW" b="1" dirty="0"/>
              <a:t>2023/12/07~2022/12/13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en-US" altLang="zh-TW" dirty="0" err="1"/>
              <a:t>Fsm</a:t>
            </a:r>
            <a:r>
              <a:rPr lang="zh-TW" altLang="en-US" dirty="0"/>
              <a:t>摩爾機主程式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83343</TotalTime>
  <Words>523</Words>
  <Application>Microsoft Office PowerPoint</Application>
  <PresentationFormat>寬螢幕</PresentationFormat>
  <Paragraphs>88</Paragraphs>
  <Slides>20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佈景主題</vt:lpstr>
      <vt:lpstr>專案進度報告 大二基本練習</vt:lpstr>
      <vt:lpstr>控管記錄 – NAS (2022/10/14)</vt:lpstr>
      <vt:lpstr>控管記錄 – NAS (yyyy/mm/dd)</vt:lpstr>
      <vt:lpstr>控管記錄 - Git (yyyy/mm/dd)</vt:lpstr>
      <vt:lpstr>當週進度</vt:lpstr>
      <vt:lpstr>當週進度</vt:lpstr>
      <vt:lpstr>當週進度</vt:lpstr>
      <vt:lpstr>當週進度</vt:lpstr>
      <vt:lpstr>進度統整</vt:lpstr>
      <vt:lpstr>需求列表 – 軟體需求 (yyyy/mm/dd更新)</vt:lpstr>
      <vt:lpstr>需求列表 – 硬體與環境需求 (yyyy/mm/dd更新)</vt:lpstr>
      <vt:lpstr>模組列表 (yyyy/mm/dd更新)</vt:lpstr>
      <vt:lpstr>系統分析 – 系統流程圖 (yyyy/mm/dd更新)</vt:lpstr>
      <vt:lpstr>系統分析 – 時序圖 (yyyy/mm/dd更新)</vt:lpstr>
      <vt:lpstr>系統分析 – 設定檔 (yyyy/mm/dd更新)</vt:lpstr>
      <vt:lpstr>專案架構圖 (yyyy/mm/dd更新)</vt:lpstr>
      <vt:lpstr>成果展示 – 週進度項目 (yyyy/mm/dd)</vt:lpstr>
      <vt:lpstr>問題記錄 (軟體問題)</vt:lpstr>
      <vt:lpstr>問題記錄 (系統環境問題)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☃ 高</cp:lastModifiedBy>
  <cp:revision>3144</cp:revision>
  <dcterms:created xsi:type="dcterms:W3CDTF">2019-03-11T13:47:46Z</dcterms:created>
  <dcterms:modified xsi:type="dcterms:W3CDTF">2024-01-19T10:26:01Z</dcterms:modified>
</cp:coreProperties>
</file>