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1257" r:id="rId3"/>
    <p:sldId id="615" r:id="rId4"/>
    <p:sldId id="372" r:id="rId5"/>
    <p:sldId id="1258" r:id="rId6"/>
    <p:sldId id="261" r:id="rId7"/>
    <p:sldId id="1259" r:id="rId8"/>
    <p:sldId id="267" r:id="rId9"/>
    <p:sldId id="1142" r:id="rId10"/>
    <p:sldId id="269" r:id="rId11"/>
    <p:sldId id="614" r:id="rId12"/>
    <p:sldId id="1250" r:id="rId13"/>
    <p:sldId id="1256" r:id="rId14"/>
    <p:sldId id="1147" r:id="rId15"/>
    <p:sldId id="1136" r:id="rId16"/>
    <p:sldId id="1143" r:id="rId17"/>
    <p:sldId id="302" r:id="rId18"/>
    <p:sldId id="1252" r:id="rId19"/>
    <p:sldId id="27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615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1258"/>
            <p14:sldId id="261"/>
            <p14:sldId id="1259"/>
            <p14:sldId id="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6"/>
            <p14:sldId id="1147"/>
          </p14:sldIdLst>
        </p14:section>
        <p14:section name="專案架構" id="{1EBCE073-09FA-4CD3-BDCF-56A4EDB986FF}">
          <p14:sldIdLst>
            <p14:sldId id="1136"/>
          </p14:sldIdLst>
        </p14:section>
        <p14:section name="成果展示(yyyy/mm/dd)" id="{70DC3051-68F9-4DEC-9A31-AFAFBB0B0227}">
          <p14:sldIdLst>
            <p14:sldId id="1143"/>
          </p14:sldIdLst>
        </p14:section>
        <p14:section name="問題紀錄" id="{E54951B3-F25C-472E-B15E-EA7E37F6D2ED}">
          <p14:sldIdLst>
            <p14:sldId id="302"/>
            <p14:sldId id="125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☃ 高" initials="☃高" lastIdx="1" clrIdx="0">
    <p:extLst>
      <p:ext uri="{19B8F6BF-5375-455C-9EA6-DF929625EA0E}">
        <p15:presenceInfo xmlns:p15="http://schemas.microsoft.com/office/powerpoint/2012/main" userId="a6c72b312b072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5" d="100"/>
          <a:sy n="85" d="100"/>
        </p:scale>
        <p:origin x="7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9T15:48:54.96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2024/1/19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2024/1/19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94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37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zh-TW" altLang="en-US" sz="5300" b="0"/>
              <a:t>大二基本練習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人：高啟恩</a:t>
            </a:r>
            <a:endParaRPr lang="en-US" altLang="zh-TW" dirty="0"/>
          </a:p>
          <a:p>
            <a:r>
              <a:rPr lang="zh-TW" altLang="en-US" dirty="0"/>
              <a:t>目前成員：高啟恩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2023/12/27</a:t>
            </a:r>
          </a:p>
          <a:p>
            <a:r>
              <a:rPr lang="zh-TW" altLang="en-US" dirty="0"/>
              <a:t>開始日期：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B078DAF-3261-4C1B-8E89-89FD8635A93E}"/>
              </a:ext>
            </a:extLst>
          </p:cNvPr>
          <p:cNvGrpSpPr/>
          <p:nvPr/>
        </p:nvGrpSpPr>
        <p:grpSpPr>
          <a:xfrm>
            <a:off x="4557361" y="968424"/>
            <a:ext cx="7436949" cy="1153674"/>
            <a:chOff x="4557361" y="968424"/>
            <a:chExt cx="7436949" cy="115367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D29DFD9-BFC0-4F80-A912-B6FAF1C5B096}"/>
                </a:ext>
              </a:extLst>
            </p:cNvPr>
            <p:cNvSpPr/>
            <p:nvPr/>
          </p:nvSpPr>
          <p:spPr>
            <a:xfrm>
              <a:off x="4557361" y="1562980"/>
              <a:ext cx="3146028" cy="5591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DC34C55-7CE7-45C9-8D84-00DE01F76D6D}"/>
                </a:ext>
              </a:extLst>
            </p:cNvPr>
            <p:cNvSpPr/>
            <p:nvPr/>
          </p:nvSpPr>
          <p:spPr>
            <a:xfrm>
              <a:off x="7703389" y="968424"/>
              <a:ext cx="429092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該份為專案進度報告格式。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另有教學文件格式，請參考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: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/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教學文件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-</a:t>
              </a:r>
              <a:r>
                <a:rPr lang="zh-TW" altLang="en-US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專案資料夾管理</a:t>
              </a:r>
              <a:r>
                <a:rPr lang="en-US" altLang="zh-TW" sz="20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標楷體" panose="03000509000000000000" pitchFamily="65" charset="-120"/>
                </a:rPr>
                <a:t>.pptx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使用到之模組條列，可能包括開源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、自己寫的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等等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內文、圖、圖文字說明、影片、影片文字說明等等</a:t>
            </a:r>
            <a:r>
              <a:rPr lang="en-US" altLang="zh-TW" dirty="0">
                <a:solidFill>
                  <a:srgbClr val="FF0000"/>
                </a:solidFill>
              </a:rPr>
              <a:t>..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請條列整齊、截圖截清晰。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：條列出問題。</a:t>
            </a:r>
            <a:r>
              <a:rPr lang="en-US" altLang="zh-TW" dirty="0"/>
              <a:t> 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：找到解法，回應問題。</a:t>
            </a:r>
            <a:br>
              <a:rPr lang="en-US" altLang="zh-TW" dirty="0"/>
            </a:br>
            <a:r>
              <a:rPr lang="zh-TW" altLang="en-US" sz="1200" dirty="0"/>
              <a:t>參考：若有補充可直接寫下面</a:t>
            </a: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352020-D7B9-4170-93A4-8D97F99FB97D}"/>
              </a:ext>
            </a:extLst>
          </p:cNvPr>
          <p:cNvGrpSpPr/>
          <p:nvPr/>
        </p:nvGrpSpPr>
        <p:grpSpPr>
          <a:xfrm>
            <a:off x="8393502" y="1345720"/>
            <a:ext cx="3020683" cy="2143665"/>
            <a:chOff x="8333117" y="1285335"/>
            <a:chExt cx="3020683" cy="214366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0D5426-FD1B-42C9-959B-51D26CB240E2}"/>
                </a:ext>
              </a:extLst>
            </p:cNvPr>
            <p:cNvSpPr/>
            <p:nvPr/>
          </p:nvSpPr>
          <p:spPr>
            <a:xfrm>
              <a:off x="8333117" y="1285335"/>
              <a:ext cx="3020683" cy="179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有圖就截，之後自己或交接的人也比較好看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3CB8E4-DED4-4E55-B426-B2D6694EE6B7}"/>
                </a:ext>
              </a:extLst>
            </p:cNvPr>
            <p:cNvSpPr/>
            <p:nvPr/>
          </p:nvSpPr>
          <p:spPr>
            <a:xfrm>
              <a:off x="9068246" y="3059668"/>
              <a:ext cx="1550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[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圖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1]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xxx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問題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系統環境問題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1DCB3F1-14B0-4675-8D74-E8583B5D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6934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(2022/10/14)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776588" y="525070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每週上傳紀錄截圖範例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3078AAE-D4C1-49C2-922C-66283951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025" y="1235933"/>
            <a:ext cx="7762875" cy="29432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F93356-F9FA-42BD-B35E-7F4A84652A29}"/>
              </a:ext>
            </a:extLst>
          </p:cNvPr>
          <p:cNvSpPr/>
          <p:nvPr/>
        </p:nvSpPr>
        <p:spPr>
          <a:xfrm>
            <a:off x="4462943" y="328848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N01: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上傳第一版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README.md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N05: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新增交接測試樣本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N06: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ppt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15B836-553E-4AC6-B683-3173E65F3C16}"/>
              </a:ext>
            </a:extLst>
          </p:cNvPr>
          <p:cNvSpPr/>
          <p:nvPr/>
        </p:nvSpPr>
        <p:spPr>
          <a:xfrm>
            <a:off x="4462943" y="2274814"/>
            <a:ext cx="6803472" cy="494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F3CFB9-F776-4656-A7C4-E5F20D37B664}"/>
              </a:ext>
            </a:extLst>
          </p:cNvPr>
          <p:cNvSpPr/>
          <p:nvPr/>
        </p:nvSpPr>
        <p:spPr>
          <a:xfrm>
            <a:off x="838200" y="1397675"/>
            <a:ext cx="33227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專案資料夾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G01 - SourceCode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N01 - API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N02 - Architecture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N03 - DevelopmentLog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TestReport&amp;Data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N05 – Tutorial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N06 –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自行新增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  <a:p>
            <a:pPr lvl="1"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N07 - ….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CFB5FB-237A-47BA-BD5B-AC33439AEF5F}"/>
              </a:ext>
            </a:extLst>
          </p:cNvPr>
          <p:cNvSpPr/>
          <p:nvPr/>
        </p:nvSpPr>
        <p:spPr>
          <a:xfrm>
            <a:off x="3959525" y="1276709"/>
            <a:ext cx="7394275" cy="4468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4B21C-5C86-48F2-A852-4C750EE19CE7}"/>
              </a:ext>
            </a:extLst>
          </p:cNvPr>
          <p:cNvSpPr/>
          <p:nvPr/>
        </p:nvSpPr>
        <p:spPr>
          <a:xfrm>
            <a:off x="-318781" y="997565"/>
            <a:ext cx="3447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初始化專案控管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9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74C366-FB65-4056-8F9B-E58518816637}"/>
              </a:ext>
            </a:extLst>
          </p:cNvPr>
          <p:cNvSpPr/>
          <p:nvPr/>
        </p:nvSpPr>
        <p:spPr>
          <a:xfrm>
            <a:off x="2033318" y="1233576"/>
            <a:ext cx="8125364" cy="491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截已上傳的畫面</a:t>
            </a:r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FB95B3-78F5-8D38-5E2E-16D6831B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92" y="1561083"/>
            <a:ext cx="2662000" cy="835317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3F08A59B-E4ED-A690-E16F-33F4C79FFD88}"/>
              </a:ext>
            </a:extLst>
          </p:cNvPr>
          <p:cNvSpPr/>
          <p:nvPr/>
        </p:nvSpPr>
        <p:spPr>
          <a:xfrm>
            <a:off x="4071252" y="1813594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2B5C586-E9EA-70A1-BF71-51A769D76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592" y="2396400"/>
            <a:ext cx="2202371" cy="125740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E0BA609-655B-C516-67F6-3CB16369C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592" y="3653809"/>
            <a:ext cx="2011854" cy="1836579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A69A0FED-99AA-3562-2AC2-CB01F907F49A}"/>
              </a:ext>
            </a:extLst>
          </p:cNvPr>
          <p:cNvSpPr/>
          <p:nvPr/>
        </p:nvSpPr>
        <p:spPr>
          <a:xfrm>
            <a:off x="3741963" y="2733701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78161501-D0AA-F199-6A14-50A0E10185F4}"/>
              </a:ext>
            </a:extLst>
          </p:cNvPr>
          <p:cNvSpPr/>
          <p:nvPr/>
        </p:nvSpPr>
        <p:spPr>
          <a:xfrm>
            <a:off x="3741963" y="4105301"/>
            <a:ext cx="2562632" cy="5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8451CFB-5DA9-D7D0-92DB-5FA241FFE728}"/>
              </a:ext>
            </a:extLst>
          </p:cNvPr>
          <p:cNvSpPr txBox="1"/>
          <p:nvPr/>
        </p:nvSpPr>
        <p:spPr>
          <a:xfrm>
            <a:off x="6633884" y="1920331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宣告時脈和兩個計數暫存器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5676DDE-AE16-2929-1703-7A9F3B23A8A3}"/>
              </a:ext>
            </a:extLst>
          </p:cNvPr>
          <p:cNvSpPr txBox="1"/>
          <p:nvPr/>
        </p:nvSpPr>
        <p:spPr>
          <a:xfrm>
            <a:off x="6436658" y="4212038"/>
            <a:ext cx="475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第一個計數從</a:t>
            </a:r>
            <a:r>
              <a:rPr lang="en-US" altLang="zh-TW" dirty="0"/>
              <a:t>9</a:t>
            </a:r>
            <a:r>
              <a:rPr lang="zh-TW" altLang="en-US" dirty="0"/>
              <a:t>跑到</a:t>
            </a:r>
            <a:r>
              <a:rPr lang="en-US" altLang="zh-TW" dirty="0"/>
              <a:t>0</a:t>
            </a:r>
            <a:r>
              <a:rPr lang="zh-TW" altLang="en-US" dirty="0"/>
              <a:t>的判斷條件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152F6F5-FCE8-B98D-AB87-57629E0BD792}"/>
              </a:ext>
            </a:extLst>
          </p:cNvPr>
          <p:cNvSpPr txBox="1"/>
          <p:nvPr/>
        </p:nvSpPr>
        <p:spPr>
          <a:xfrm>
            <a:off x="6436658" y="2524704"/>
            <a:ext cx="4751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定義時脈起始為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第一個計數為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第二個計數為</a:t>
            </a:r>
            <a:r>
              <a:rPr lang="en-US" altLang="zh-TW" dirty="0"/>
              <a:t>9	</a:t>
            </a:r>
          </a:p>
          <a:p>
            <a:r>
              <a:rPr lang="en-US" altLang="zh-TW" dirty="0"/>
              <a:t>clock</a:t>
            </a:r>
            <a:r>
              <a:rPr lang="zh-TW" altLang="en-US" dirty="0"/>
              <a:t>為</a:t>
            </a:r>
            <a:r>
              <a:rPr lang="en-US" altLang="zh-TW" dirty="0"/>
              <a:t>10</a:t>
            </a:r>
            <a:r>
              <a:rPr lang="zh-TW" altLang="en-US" dirty="0"/>
              <a:t>個單位一個週期的無限時脈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E91084C-2CC6-C735-56AD-B2A35C595AEA}"/>
              </a:ext>
            </a:extLst>
          </p:cNvPr>
          <p:cNvSpPr/>
          <p:nvPr/>
        </p:nvSpPr>
        <p:spPr>
          <a:xfrm>
            <a:off x="1874386" y="1536617"/>
            <a:ext cx="2449702" cy="85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ABD589-3EB2-CD37-994C-B35841BE56E2}"/>
              </a:ext>
            </a:extLst>
          </p:cNvPr>
          <p:cNvSpPr/>
          <p:nvPr/>
        </p:nvSpPr>
        <p:spPr>
          <a:xfrm>
            <a:off x="2118680" y="2770110"/>
            <a:ext cx="2122451" cy="744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DCD4B8-5EF2-8148-3E95-0B2AB39DFFEB}"/>
              </a:ext>
            </a:extLst>
          </p:cNvPr>
          <p:cNvSpPr/>
          <p:nvPr/>
        </p:nvSpPr>
        <p:spPr>
          <a:xfrm>
            <a:off x="2118681" y="3690218"/>
            <a:ext cx="1528024" cy="177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78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B987616-DE09-5D80-0E5F-68053FAD0DFE}"/>
              </a:ext>
            </a:extLst>
          </p:cNvPr>
          <p:cNvSpPr txBox="1"/>
          <p:nvPr/>
        </p:nvSpPr>
        <p:spPr>
          <a:xfrm>
            <a:off x="5746376" y="2419644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第二個計數的判斷條件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BCACF418-732C-D2FD-7719-4E2360D486AC}"/>
              </a:ext>
            </a:extLst>
          </p:cNvPr>
          <p:cNvSpPr/>
          <p:nvPr/>
        </p:nvSpPr>
        <p:spPr>
          <a:xfrm>
            <a:off x="3219293" y="2299510"/>
            <a:ext cx="2373627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EB724-96E8-4590-5CB2-FC7FD9F4A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82" y="1705072"/>
            <a:ext cx="2187130" cy="179847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A42D429-07A2-8B49-CFC7-128E29B2AD95}"/>
              </a:ext>
            </a:extLst>
          </p:cNvPr>
          <p:cNvSpPr/>
          <p:nvPr/>
        </p:nvSpPr>
        <p:spPr>
          <a:xfrm>
            <a:off x="1644547" y="1724960"/>
            <a:ext cx="1528024" cy="1778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08688ED-EA89-8F82-0752-73A0F5FCF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5747"/>
            <a:ext cx="10109694" cy="1491594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B4774C1-AAF8-7304-2DED-C5BEDE93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波型圖</a:t>
            </a:r>
          </a:p>
        </p:txBody>
      </p:sp>
    </p:spTree>
    <p:extLst>
      <p:ext uri="{BB962C8B-B14F-4D97-AF65-F5344CB8AC3E}">
        <p14:creationId xmlns:p14="http://schemas.microsoft.com/office/powerpoint/2010/main" val="205697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zh-TW" altLang="en-US" b="1" dirty="0"/>
              <a:t>十二月：</a:t>
            </a:r>
            <a:endParaRPr lang="en-US" altLang="zh-TW" dirty="0"/>
          </a:p>
          <a:p>
            <a:r>
              <a:rPr lang="en-US" altLang="zh-TW" b="1" dirty="0"/>
              <a:t>2023/12/07~2023/12/13</a:t>
            </a:r>
            <a:r>
              <a:rPr lang="zh-TW" altLang="en-US" b="1" dirty="0"/>
              <a:t>：</a:t>
            </a:r>
            <a:r>
              <a:rPr lang="en-US" altLang="zh-TW" dirty="0" err="1"/>
              <a:t>Fsm</a:t>
            </a:r>
            <a:r>
              <a:rPr lang="zh-TW" altLang="en-US" dirty="0"/>
              <a:t>摩爾機主程式</a:t>
            </a:r>
            <a:endParaRPr lang="en-US" altLang="zh-TW" dirty="0"/>
          </a:p>
          <a:p>
            <a:endParaRPr lang="en-US" altLang="zh-TW" b="1" dirty="0"/>
          </a:p>
          <a:p>
            <a:r>
              <a:rPr lang="en-US" altLang="zh-TW" b="1" dirty="0"/>
              <a:t>2023/12/21~2023/12/27</a:t>
            </a:r>
            <a:r>
              <a:rPr lang="zh-TW" altLang="en-US" b="1" dirty="0"/>
              <a:t>：計數器</a:t>
            </a:r>
            <a:r>
              <a:rPr lang="en-US" altLang="zh-TW" b="1" dirty="0"/>
              <a:t>0~9</a:t>
            </a:r>
            <a:r>
              <a:rPr lang="zh-TW" altLang="en-US" b="1" dirty="0"/>
              <a:t>、</a:t>
            </a:r>
            <a:r>
              <a:rPr lang="en-US" altLang="zh-TW" b="1" dirty="0"/>
              <a:t>9~0</a:t>
            </a:r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條列軟體需求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yyyy/mm/dd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83365</TotalTime>
  <Words>472</Words>
  <Application>Microsoft Office PowerPoint</Application>
  <PresentationFormat>寬螢幕</PresentationFormat>
  <Paragraphs>80</Paragraphs>
  <Slides>19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佈景主題</vt:lpstr>
      <vt:lpstr>專案進度報告 大二基本練習</vt:lpstr>
      <vt:lpstr>控管記錄 – NAS (2022/10/14)</vt:lpstr>
      <vt:lpstr>控管記錄 – NAS (yyyy/mm/dd)</vt:lpstr>
      <vt:lpstr>控管記錄 - Git (yyyy/mm/dd)</vt:lpstr>
      <vt:lpstr>當週進度</vt:lpstr>
      <vt:lpstr>當週進度</vt:lpstr>
      <vt:lpstr>波型圖</vt:lpstr>
      <vt:lpstr>進度統整</vt:lpstr>
      <vt:lpstr>需求列表 – 軟體需求 (yyyy/mm/dd更新)</vt:lpstr>
      <vt:lpstr>需求列表 – 硬體與環境需求 (yyyy/mm/dd更新)</vt:lpstr>
      <vt:lpstr>模組列表 (yyyy/mm/dd更新)</vt:lpstr>
      <vt:lpstr>系統分析 – 系統流程圖 (yyyy/mm/dd更新)</vt:lpstr>
      <vt:lpstr>系統分析 – 時序圖 (yyyy/mm/dd更新)</vt:lpstr>
      <vt:lpstr>系統分析 – 設定檔 (yyyy/mm/dd更新)</vt:lpstr>
      <vt:lpstr>專案架構圖 (yyyy/mm/dd更新)</vt:lpstr>
      <vt:lpstr>成果展示 – 週進度項目 (yyyy/mm/dd)</vt:lpstr>
      <vt:lpstr>問題記錄 (軟體問題)</vt:lpstr>
      <vt:lpstr>問題記錄 (系統環境問題)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☃ 高</cp:lastModifiedBy>
  <cp:revision>3145</cp:revision>
  <dcterms:created xsi:type="dcterms:W3CDTF">2019-03-11T13:47:46Z</dcterms:created>
  <dcterms:modified xsi:type="dcterms:W3CDTF">2024-01-19T10:25:52Z</dcterms:modified>
</cp:coreProperties>
</file>