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1257" r:id="rId3"/>
    <p:sldId id="615" r:id="rId4"/>
    <p:sldId id="372" r:id="rId5"/>
    <p:sldId id="267" r:id="rId6"/>
    <p:sldId id="1142" r:id="rId7"/>
    <p:sldId id="269" r:id="rId8"/>
    <p:sldId id="614" r:id="rId9"/>
    <p:sldId id="1250" r:id="rId10"/>
    <p:sldId id="1256" r:id="rId11"/>
    <p:sldId id="1147" r:id="rId12"/>
    <p:sldId id="1136" r:id="rId13"/>
    <p:sldId id="1264" r:id="rId14"/>
    <p:sldId id="1265" r:id="rId15"/>
    <p:sldId id="1266" r:id="rId16"/>
    <p:sldId id="1267" r:id="rId17"/>
    <p:sldId id="1143" r:id="rId18"/>
    <p:sldId id="1260" r:id="rId19"/>
    <p:sldId id="1261" r:id="rId20"/>
    <p:sldId id="1262" r:id="rId21"/>
    <p:sldId id="1268" r:id="rId22"/>
    <p:sldId id="1269" r:id="rId23"/>
    <p:sldId id="1270" r:id="rId24"/>
    <p:sldId id="302" r:id="rId25"/>
    <p:sldId id="1252" r:id="rId26"/>
    <p:sldId id="27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2023/12/07~2023/12/13：Fsm摩爾機主程式" id="{2D52E53B-EE8E-4C66-BE8F-BDE9D9997179}">
          <p14:sldIdLst>
            <p14:sldId id="1264"/>
            <p14:sldId id="1265"/>
            <p14:sldId id="1266"/>
            <p14:sldId id="1267"/>
          </p14:sldIdLst>
        </p14:section>
        <p14:section name="2023/12/21~2023/12/27：計數器0~9、9~0" id="{FE4FD8CE-0D34-47EB-9D86-B00FB0683F8F}">
          <p14:sldIdLst>
            <p14:sldId id="1143"/>
            <p14:sldId id="1260"/>
            <p14:sldId id="1261"/>
            <p14:sldId id="1262"/>
          </p14:sldIdLst>
        </p14:section>
        <p14:section name="2024/01/15：VHDL實現計數器0~9、9~0" id="{70DC3051-68F9-4DEC-9A31-AFAFBB0B0227}">
          <p14:sldIdLst>
            <p14:sldId id="1268"/>
            <p14:sldId id="1269"/>
            <p14:sldId id="1270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2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6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0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5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2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2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1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/>
              <a:t>大二基本練習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</a:t>
            </a:r>
            <a:endParaRPr lang="en-US" altLang="zh-TW" dirty="0"/>
          </a:p>
          <a:p>
            <a:r>
              <a:rPr lang="zh-TW" altLang="en-US" dirty="0"/>
              <a:t>目前成員：高啟恩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2023/12/27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82C07F8-649C-0B7D-A523-0842EF6B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468367"/>
            <a:ext cx="6759526" cy="211092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482320-DA80-578C-03C0-4A76F99CF559}"/>
              </a:ext>
            </a:extLst>
          </p:cNvPr>
          <p:cNvSpPr txBox="1"/>
          <p:nvPr/>
        </p:nvSpPr>
        <p:spPr>
          <a:xfrm>
            <a:off x="2124636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模爾機第一部分：下個狀態之組合邏輯電路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5FF06D16-720F-235C-6919-02F05815363E}"/>
              </a:ext>
            </a:extLst>
          </p:cNvPr>
          <p:cNvSpPr/>
          <p:nvPr/>
        </p:nvSpPr>
        <p:spPr>
          <a:xfrm>
            <a:off x="351416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207D885D-C76B-C393-4441-5647BAB3DED2}"/>
              </a:ext>
            </a:extLst>
          </p:cNvPr>
          <p:cNvSpPr/>
          <p:nvPr/>
        </p:nvSpPr>
        <p:spPr>
          <a:xfrm>
            <a:off x="5257869" y="2815050"/>
            <a:ext cx="493059" cy="21109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FFAE84-ECC0-389D-DBDC-4B696F8EB983}"/>
              </a:ext>
            </a:extLst>
          </p:cNvPr>
          <p:cNvSpPr txBox="1"/>
          <p:nvPr/>
        </p:nvSpPr>
        <p:spPr>
          <a:xfrm>
            <a:off x="6096000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模爾機第三部分：輸出組合邏輯電路</a:t>
            </a:r>
            <a:endParaRPr lang="en-US" altLang="zh-TW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E60C6EC3-3999-9FDB-B3BA-71FF658E18B8}"/>
              </a:ext>
            </a:extLst>
          </p:cNvPr>
          <p:cNvSpPr/>
          <p:nvPr/>
        </p:nvSpPr>
        <p:spPr>
          <a:xfrm>
            <a:off x="707101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3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2CEABA-322E-05C3-3273-05A9B970BF4B}"/>
              </a:ext>
            </a:extLst>
          </p:cNvPr>
          <p:cNvSpPr txBox="1"/>
          <p:nvPr/>
        </p:nvSpPr>
        <p:spPr>
          <a:xfrm>
            <a:off x="6212541" y="170507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宣告輸入輸出和暫存器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399C1E6-0025-D2B7-4E1B-BDAD1B739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19" y="2409709"/>
            <a:ext cx="2301467" cy="1453558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2A7A6A0-0C6F-72A4-2E26-1CBD65470700}"/>
              </a:ext>
            </a:extLst>
          </p:cNvPr>
          <p:cNvSpPr/>
          <p:nvPr/>
        </p:nvSpPr>
        <p:spPr>
          <a:xfrm>
            <a:off x="4238768" y="270919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738DFB-160C-C661-7357-957B7EC1147C}"/>
              </a:ext>
            </a:extLst>
          </p:cNvPr>
          <p:cNvSpPr txBox="1"/>
          <p:nvPr/>
        </p:nvSpPr>
        <p:spPr>
          <a:xfrm>
            <a:off x="9366586" y="2367666"/>
            <a:ext cx="352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摩爾機第一部分：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00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zh-TW" altLang="en-US" dirty="0"/>
              <a:t>目前的計數小於</a:t>
            </a:r>
            <a:r>
              <a:rPr lang="en-US" altLang="zh-TW" dirty="0"/>
              <a:t>8</a:t>
            </a:r>
            <a:r>
              <a:rPr lang="zh-TW" altLang="en-US" dirty="0"/>
              <a:t>時</a:t>
            </a:r>
            <a:r>
              <a:rPr lang="en-US" altLang="zh-TW" dirty="0"/>
              <a:t>+1</a:t>
            </a:r>
          </a:p>
          <a:p>
            <a:r>
              <a:rPr lang="zh-TW" altLang="en-US" dirty="0"/>
              <a:t>等於</a:t>
            </a:r>
            <a:r>
              <a:rPr lang="en-US" altLang="zh-TW" dirty="0"/>
              <a:t>8</a:t>
            </a:r>
            <a:r>
              <a:rPr lang="zh-TW" altLang="en-US" dirty="0"/>
              <a:t>時重製為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當目前計數到</a:t>
            </a:r>
            <a:r>
              <a:rPr lang="en-US" altLang="zh-TW" dirty="0"/>
              <a:t>8</a:t>
            </a:r>
            <a:r>
              <a:rPr lang="zh-TW" altLang="en-US" dirty="0"/>
              <a:t>時轉態為</a:t>
            </a:r>
            <a:r>
              <a:rPr lang="en-US" altLang="zh-TW" dirty="0"/>
              <a:t>01</a:t>
            </a:r>
          </a:p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9D9F9B9-6320-657F-6C4D-D31B6037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9" y="1183341"/>
            <a:ext cx="3360711" cy="49762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BDEAB5-FE0D-E731-8DF3-4B488B8BB920}"/>
              </a:ext>
            </a:extLst>
          </p:cNvPr>
          <p:cNvSpPr/>
          <p:nvPr/>
        </p:nvSpPr>
        <p:spPr>
          <a:xfrm>
            <a:off x="873319" y="1352270"/>
            <a:ext cx="2214282" cy="96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92E461-3E40-AC3D-1E1C-A62802E5D17D}"/>
              </a:ext>
            </a:extLst>
          </p:cNvPr>
          <p:cNvSpPr/>
          <p:nvPr/>
        </p:nvSpPr>
        <p:spPr>
          <a:xfrm>
            <a:off x="878057" y="2418674"/>
            <a:ext cx="3319893" cy="108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D98365D-77BE-2CB1-E7E4-A052FDDD53E9}"/>
              </a:ext>
            </a:extLst>
          </p:cNvPr>
          <p:cNvSpPr/>
          <p:nvPr/>
        </p:nvSpPr>
        <p:spPr>
          <a:xfrm>
            <a:off x="3506474" y="1584938"/>
            <a:ext cx="268044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3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336C021C-0A32-3C5D-7C8B-69458F633349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C55CA1-11D7-F980-D7A5-E987EC449F6D}"/>
              </a:ext>
            </a:extLst>
          </p:cNvPr>
          <p:cNvSpPr txBox="1"/>
          <p:nvPr/>
        </p:nvSpPr>
        <p:spPr>
          <a:xfrm>
            <a:off x="6418031" y="1900244"/>
            <a:ext cx="352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摩爾機第二部分：</a:t>
            </a:r>
            <a:endParaRPr lang="en-US" altLang="zh-TW" dirty="0"/>
          </a:p>
          <a:p>
            <a:r>
              <a:rPr lang="zh-TW" altLang="en-US" dirty="0"/>
              <a:t>將目前的計數和狀態轉為下個計數和下個狀態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B0A83-290F-63F7-A53B-AAF722D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1" y="1516214"/>
            <a:ext cx="3177815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71183BF-BA7E-FE63-9619-5A5DD6648250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416946-ABE2-EF70-33F9-A945B91B3FAA}"/>
              </a:ext>
            </a:extLst>
          </p:cNvPr>
          <p:cNvSpPr txBox="1"/>
          <p:nvPr/>
        </p:nvSpPr>
        <p:spPr>
          <a:xfrm>
            <a:off x="6386033" y="2093565"/>
            <a:ext cx="352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摩爾機第三部分：</a:t>
            </a:r>
            <a:endParaRPr lang="en-US" altLang="zh-TW" dirty="0"/>
          </a:p>
          <a:p>
            <a:r>
              <a:rPr lang="zh-TW" altLang="en-US" dirty="0"/>
              <a:t>在每個狀態下會產生不同的輸出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0F3C8D4-A8C4-09D9-048C-7EF6BC21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66" y="1500973"/>
            <a:ext cx="1790855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F4D458-7B00-4C6C-5CFF-D3CB6EB9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92" y="1561083"/>
            <a:ext cx="2662000" cy="835317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AA9C31CD-9D62-3A93-C75F-ACD858AB6C2C}"/>
              </a:ext>
            </a:extLst>
          </p:cNvPr>
          <p:cNvSpPr/>
          <p:nvPr/>
        </p:nvSpPr>
        <p:spPr>
          <a:xfrm>
            <a:off x="4071252" y="1813594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BE6B81-73B7-73E8-6278-9628ECE07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92" y="2396400"/>
            <a:ext cx="2202371" cy="12574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00E341-0375-8706-B371-9AA651DA4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592" y="3653809"/>
            <a:ext cx="2011854" cy="1836579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E2E45AFD-3BDA-40A3-9BFE-13A4CE8BFBF0}"/>
              </a:ext>
            </a:extLst>
          </p:cNvPr>
          <p:cNvSpPr/>
          <p:nvPr/>
        </p:nvSpPr>
        <p:spPr>
          <a:xfrm>
            <a:off x="3741963" y="27337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64651C1-5112-B626-CE2A-D4A7B72083B7}"/>
              </a:ext>
            </a:extLst>
          </p:cNvPr>
          <p:cNvSpPr/>
          <p:nvPr/>
        </p:nvSpPr>
        <p:spPr>
          <a:xfrm>
            <a:off x="3741963" y="41053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9B55F4-3C5A-9FB3-6F78-31C8ED460F43}"/>
              </a:ext>
            </a:extLst>
          </p:cNvPr>
          <p:cNvSpPr txBox="1"/>
          <p:nvPr/>
        </p:nvSpPr>
        <p:spPr>
          <a:xfrm>
            <a:off x="6633884" y="1920331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宣告時脈和兩個計數暫存器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F8140B-4B0F-69C0-C09F-963D6F4B2420}"/>
              </a:ext>
            </a:extLst>
          </p:cNvPr>
          <p:cNvSpPr txBox="1"/>
          <p:nvPr/>
        </p:nvSpPr>
        <p:spPr>
          <a:xfrm>
            <a:off x="6436658" y="4212038"/>
            <a:ext cx="47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第一個計數從</a:t>
            </a:r>
            <a:r>
              <a:rPr lang="en-US" altLang="zh-TW" dirty="0"/>
              <a:t>9</a:t>
            </a:r>
            <a:r>
              <a:rPr lang="zh-TW" altLang="en-US" dirty="0"/>
              <a:t>跑到</a:t>
            </a:r>
            <a:r>
              <a:rPr lang="en-US" altLang="zh-TW" dirty="0"/>
              <a:t>0</a:t>
            </a:r>
            <a:r>
              <a:rPr lang="zh-TW" altLang="en-US" dirty="0"/>
              <a:t>的判斷條件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F384B1-B07D-8648-A1BB-CB012A147871}"/>
              </a:ext>
            </a:extLst>
          </p:cNvPr>
          <p:cNvSpPr txBox="1"/>
          <p:nvPr/>
        </p:nvSpPr>
        <p:spPr>
          <a:xfrm>
            <a:off x="6436658" y="2524704"/>
            <a:ext cx="475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定義時脈起始為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第一個計數為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第二個計數為</a:t>
            </a:r>
            <a:r>
              <a:rPr lang="en-US" altLang="zh-TW" dirty="0"/>
              <a:t>9	</a:t>
            </a:r>
          </a:p>
          <a:p>
            <a:r>
              <a:rPr lang="en-US" altLang="zh-TW" dirty="0"/>
              <a:t>clock</a:t>
            </a:r>
            <a:r>
              <a:rPr lang="zh-TW" altLang="en-US" dirty="0"/>
              <a:t>為</a:t>
            </a:r>
            <a:r>
              <a:rPr lang="en-US" altLang="zh-TW" dirty="0"/>
              <a:t>10</a:t>
            </a:r>
            <a:r>
              <a:rPr lang="zh-TW" altLang="en-US" dirty="0"/>
              <a:t>個單位一個週期的無限時脈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B5E27-EAB0-D127-4E53-C48806517669}"/>
              </a:ext>
            </a:extLst>
          </p:cNvPr>
          <p:cNvSpPr/>
          <p:nvPr/>
        </p:nvSpPr>
        <p:spPr>
          <a:xfrm>
            <a:off x="1874386" y="1536617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DB86FA-BB15-0633-795B-88AFC6872BE1}"/>
              </a:ext>
            </a:extLst>
          </p:cNvPr>
          <p:cNvSpPr/>
          <p:nvPr/>
        </p:nvSpPr>
        <p:spPr>
          <a:xfrm>
            <a:off x="2118680" y="2770110"/>
            <a:ext cx="2122451" cy="74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A04FA7-9757-313A-7943-FCBD2D7BA1BE}"/>
              </a:ext>
            </a:extLst>
          </p:cNvPr>
          <p:cNvSpPr/>
          <p:nvPr/>
        </p:nvSpPr>
        <p:spPr>
          <a:xfrm>
            <a:off x="2118681" y="3690218"/>
            <a:ext cx="1528024" cy="177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5DA477-96DC-DFA9-526A-41461F2CA53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76BC421-7AE0-C1AC-BC5F-4535D955E74F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0E9975E-D373-E35E-C676-921BFE4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5DA477-96DC-DFA9-526A-41461F2CA53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76BC421-7AE0-C1AC-BC5F-4535D955E74F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0E9975E-D373-E35E-C676-921BFE4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DA5D7FCB-F562-659C-3B41-C99E1C12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153" y="1350217"/>
            <a:ext cx="10109694" cy="1491594"/>
          </a:xfrm>
        </p:spPr>
      </p:pic>
    </p:spTree>
    <p:extLst>
      <p:ext uri="{BB962C8B-B14F-4D97-AF65-F5344CB8AC3E}">
        <p14:creationId xmlns:p14="http://schemas.microsoft.com/office/powerpoint/2010/main" val="417186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AE3B64-9730-1612-77D7-425969CE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693"/>
            <a:ext cx="3223539" cy="36274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6D060B-FAC8-5F15-B5B7-457CFBE3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66" y="2368317"/>
            <a:ext cx="2903472" cy="28806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E79E79-D2B0-7D52-9132-7B670012369C}"/>
              </a:ext>
            </a:extLst>
          </p:cNvPr>
          <p:cNvSpPr/>
          <p:nvPr/>
        </p:nvSpPr>
        <p:spPr>
          <a:xfrm>
            <a:off x="1121351" y="2226899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主程式：</a:t>
            </a:r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72BEBBB-E42F-C323-8CE3-F4B9C790F62B}"/>
              </a:ext>
            </a:extLst>
          </p:cNvPr>
          <p:cNvCxnSpPr>
            <a:cxnSpLocks/>
          </p:cNvCxnSpPr>
          <p:nvPr/>
        </p:nvCxnSpPr>
        <p:spPr>
          <a:xfrm flipV="1">
            <a:off x="3155576" y="2008094"/>
            <a:ext cx="242048" cy="2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0281C8-491B-C9D8-6BF4-0780D948038D}"/>
              </a:ext>
            </a:extLst>
          </p:cNvPr>
          <p:cNvSpPr txBox="1"/>
          <p:nvPr/>
        </p:nvSpPr>
        <p:spPr>
          <a:xfrm>
            <a:off x="2441005" y="178324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聲明打開並使用</a:t>
            </a:r>
            <a:r>
              <a:rPr lang="en-US" altLang="zh-TW" sz="1200" dirty="0"/>
              <a:t>IEEE</a:t>
            </a:r>
            <a:r>
              <a:rPr lang="zh-TW" altLang="en-US" sz="1200" dirty="0"/>
              <a:t>資料庫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26A573-8A21-03BD-26EC-0EB4A6D6681C}"/>
              </a:ext>
            </a:extLst>
          </p:cNvPr>
          <p:cNvSpPr/>
          <p:nvPr/>
        </p:nvSpPr>
        <p:spPr>
          <a:xfrm>
            <a:off x="1121351" y="3156475"/>
            <a:ext cx="2625896" cy="12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2C2E6D-25A3-3501-5429-C635FCB703A9}"/>
              </a:ext>
            </a:extLst>
          </p:cNvPr>
          <p:cNvCxnSpPr>
            <a:cxnSpLocks/>
          </p:cNvCxnSpPr>
          <p:nvPr/>
        </p:nvCxnSpPr>
        <p:spPr>
          <a:xfrm flipV="1">
            <a:off x="3520868" y="3086681"/>
            <a:ext cx="271189" cy="2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BD626E-A790-5208-6B1D-E7718BFA88B9}"/>
              </a:ext>
            </a:extLst>
          </p:cNvPr>
          <p:cNvSpPr txBox="1"/>
          <p:nvPr/>
        </p:nvSpPr>
        <p:spPr>
          <a:xfrm>
            <a:off x="3520868" y="2829528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宣告輸入輸出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AF8D83B-2E14-2C55-A04F-C570238BF2EC}"/>
              </a:ext>
            </a:extLst>
          </p:cNvPr>
          <p:cNvSpPr/>
          <p:nvPr/>
        </p:nvSpPr>
        <p:spPr>
          <a:xfrm>
            <a:off x="1166161" y="4625143"/>
            <a:ext cx="2895578" cy="12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BE5A616-51E2-A5DC-886A-0B837387C560}"/>
              </a:ext>
            </a:extLst>
          </p:cNvPr>
          <p:cNvCxnSpPr>
            <a:cxnSpLocks/>
          </p:cNvCxnSpPr>
          <p:nvPr/>
        </p:nvCxnSpPr>
        <p:spPr>
          <a:xfrm>
            <a:off x="3892741" y="5888208"/>
            <a:ext cx="168998" cy="20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A2099A-FEED-5C1E-0D1C-97E75BD4FC3D}"/>
              </a:ext>
            </a:extLst>
          </p:cNvPr>
          <p:cNvSpPr txBox="1"/>
          <p:nvPr/>
        </p:nvSpPr>
        <p:spPr>
          <a:xfrm>
            <a:off x="4061739" y="5991009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宣告運算訊號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5A5D9B-91E1-94B6-2F59-4C30D8386534}"/>
              </a:ext>
            </a:extLst>
          </p:cNvPr>
          <p:cNvSpPr/>
          <p:nvPr/>
        </p:nvSpPr>
        <p:spPr>
          <a:xfrm>
            <a:off x="5019751" y="2296693"/>
            <a:ext cx="2749292" cy="295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33BA1747-6A02-B326-EC6D-59444877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29" y="2296693"/>
            <a:ext cx="2933954" cy="3635055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3A1853E-77A2-DD3E-6F26-50759324F252}"/>
              </a:ext>
            </a:extLst>
          </p:cNvPr>
          <p:cNvCxnSpPr>
            <a:cxnSpLocks/>
          </p:cNvCxnSpPr>
          <p:nvPr/>
        </p:nvCxnSpPr>
        <p:spPr>
          <a:xfrm>
            <a:off x="6309898" y="5171100"/>
            <a:ext cx="0" cy="30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ED2E611-F554-1385-54A5-EC92AC939829}"/>
              </a:ext>
            </a:extLst>
          </p:cNvPr>
          <p:cNvSpPr txBox="1"/>
          <p:nvPr/>
        </p:nvSpPr>
        <p:spPr>
          <a:xfrm>
            <a:off x="5922862" y="5443805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上數運算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140A2C2-B1E4-0489-98C4-737C7C27FF47}"/>
              </a:ext>
            </a:extLst>
          </p:cNvPr>
          <p:cNvSpPr txBox="1"/>
          <p:nvPr/>
        </p:nvSpPr>
        <p:spPr>
          <a:xfrm>
            <a:off x="9074311" y="1875394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下數運算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796DA18-FC80-0BE0-9D92-3662E5A15C27}"/>
              </a:ext>
            </a:extLst>
          </p:cNvPr>
          <p:cNvCxnSpPr>
            <a:cxnSpLocks/>
          </p:cNvCxnSpPr>
          <p:nvPr/>
        </p:nvCxnSpPr>
        <p:spPr>
          <a:xfrm flipV="1">
            <a:off x="9484658" y="2102195"/>
            <a:ext cx="0" cy="2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37B1071-C1B5-72E2-64B3-9663001EE040}"/>
              </a:ext>
            </a:extLst>
          </p:cNvPr>
          <p:cNvSpPr/>
          <p:nvPr/>
        </p:nvSpPr>
        <p:spPr>
          <a:xfrm>
            <a:off x="8558058" y="2254629"/>
            <a:ext cx="2749292" cy="2075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6990A6-0390-29CB-E32F-24AEEF62BBE8}"/>
              </a:ext>
            </a:extLst>
          </p:cNvPr>
          <p:cNvSpPr/>
          <p:nvPr/>
        </p:nvSpPr>
        <p:spPr>
          <a:xfrm>
            <a:off x="8558058" y="4417551"/>
            <a:ext cx="2749292" cy="151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7B63EFA-5770-1345-94A9-8E67EBC07F59}"/>
              </a:ext>
            </a:extLst>
          </p:cNvPr>
          <p:cNvCxnSpPr>
            <a:cxnSpLocks/>
          </p:cNvCxnSpPr>
          <p:nvPr/>
        </p:nvCxnSpPr>
        <p:spPr>
          <a:xfrm>
            <a:off x="9816352" y="5789316"/>
            <a:ext cx="0" cy="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8D7C76C-DEBA-159E-87EB-B684479B1483}"/>
              </a:ext>
            </a:extLst>
          </p:cNvPr>
          <p:cNvSpPr txBox="1"/>
          <p:nvPr/>
        </p:nvSpPr>
        <p:spPr>
          <a:xfrm>
            <a:off x="9606263" y="603143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除頻</a:t>
            </a:r>
          </a:p>
        </p:txBody>
      </p:sp>
    </p:spTree>
    <p:extLst>
      <p:ext uri="{BB962C8B-B14F-4D97-AF65-F5344CB8AC3E}">
        <p14:creationId xmlns:p14="http://schemas.microsoft.com/office/powerpoint/2010/main" val="30066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副程式：</a:t>
            </a:r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8D7C76C-DEBA-159E-87EB-B684479B1483}"/>
              </a:ext>
            </a:extLst>
          </p:cNvPr>
          <p:cNvSpPr txBox="1"/>
          <p:nvPr/>
        </p:nvSpPr>
        <p:spPr>
          <a:xfrm>
            <a:off x="5666410" y="468717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觸發</a:t>
            </a:r>
            <a:r>
              <a:rPr lang="en-US" altLang="zh-TW" sz="1200" dirty="0"/>
              <a:t>CLOCK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0DA7D7-5F16-466A-B22E-E7AAAE98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50" y="1742695"/>
            <a:ext cx="3246401" cy="23852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974C1A-D518-DEBF-A428-CEA1FF21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29" y="1598576"/>
            <a:ext cx="3391194" cy="291871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C37B1071-C1B5-72E2-64B3-9663001EE040}"/>
              </a:ext>
            </a:extLst>
          </p:cNvPr>
          <p:cNvSpPr/>
          <p:nvPr/>
        </p:nvSpPr>
        <p:spPr>
          <a:xfrm>
            <a:off x="5003231" y="3379889"/>
            <a:ext cx="2285075" cy="113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7B63EFA-5770-1345-94A9-8E67EBC07F59}"/>
              </a:ext>
            </a:extLst>
          </p:cNvPr>
          <p:cNvCxnSpPr>
            <a:cxnSpLocks/>
          </p:cNvCxnSpPr>
          <p:nvPr/>
        </p:nvCxnSpPr>
        <p:spPr>
          <a:xfrm>
            <a:off x="6096000" y="4417551"/>
            <a:ext cx="0" cy="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5534F-7BB7-ADC6-47DC-48735B36A56B}"/>
              </a:ext>
            </a:extLst>
          </p:cNvPr>
          <p:cNvSpPr txBox="1"/>
          <p:nvPr/>
        </p:nvSpPr>
        <p:spPr>
          <a:xfrm>
            <a:off x="9288528" y="1965150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將</a:t>
            </a:r>
            <a:r>
              <a:rPr lang="en-US" altLang="zh-TW" sz="1200" dirty="0"/>
              <a:t>reset</a:t>
            </a:r>
            <a:r>
              <a:rPr lang="zh-TW" altLang="en-US" sz="1200" dirty="0"/>
              <a:t>設為</a:t>
            </a:r>
            <a:r>
              <a:rPr lang="en-US" altLang="zh-TW" sz="1200" dirty="0"/>
              <a:t>1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B2B6948-67D2-CEDB-F55E-DBE08EF9D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619" y="2352960"/>
            <a:ext cx="2309060" cy="293395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596990A6-0390-29CB-E32F-24AEEF62BBE8}"/>
              </a:ext>
            </a:extLst>
          </p:cNvPr>
          <p:cNvSpPr/>
          <p:nvPr/>
        </p:nvSpPr>
        <p:spPr>
          <a:xfrm>
            <a:off x="8526360" y="2346738"/>
            <a:ext cx="2749292" cy="127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CB1E125-C11D-9AA0-1932-7775ECB2BFC4}"/>
              </a:ext>
            </a:extLst>
          </p:cNvPr>
          <p:cNvCxnSpPr>
            <a:cxnSpLocks/>
          </p:cNvCxnSpPr>
          <p:nvPr/>
        </p:nvCxnSpPr>
        <p:spPr>
          <a:xfrm flipV="1">
            <a:off x="9828265" y="2232698"/>
            <a:ext cx="0" cy="31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A78D27-E768-90A7-B39F-A0A404F47B91}"/>
              </a:ext>
            </a:extLst>
          </p:cNvPr>
          <p:cNvSpPr/>
          <p:nvPr/>
        </p:nvSpPr>
        <p:spPr>
          <a:xfrm>
            <a:off x="8526360" y="3682218"/>
            <a:ext cx="2749292" cy="127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90DB0F7-E00E-A691-7B43-2F6179062BAF}"/>
              </a:ext>
            </a:extLst>
          </p:cNvPr>
          <p:cNvCxnSpPr>
            <a:cxnSpLocks/>
          </p:cNvCxnSpPr>
          <p:nvPr/>
        </p:nvCxnSpPr>
        <p:spPr>
          <a:xfrm>
            <a:off x="10276500" y="4825671"/>
            <a:ext cx="0" cy="74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49BE393-F338-A417-250F-FC04E82A2772}"/>
              </a:ext>
            </a:extLst>
          </p:cNvPr>
          <p:cNvSpPr txBox="1"/>
          <p:nvPr/>
        </p:nvSpPr>
        <p:spPr>
          <a:xfrm>
            <a:off x="9828265" y="5569895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連接主程式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50645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測試輸出波型：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7418C5-4154-E1A3-4AE5-2C6637C2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576"/>
            <a:ext cx="10636010" cy="13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7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TW" altLang="en-US" b="1" dirty="0"/>
              <a:t>十二月：</a:t>
            </a:r>
            <a:endParaRPr lang="en-US" altLang="zh-TW" dirty="0"/>
          </a:p>
          <a:p>
            <a:r>
              <a:rPr lang="en-US" altLang="zh-TW" b="1" dirty="0"/>
              <a:t>2023/12/07~2023/12/13</a:t>
            </a:r>
            <a:r>
              <a:rPr lang="zh-TW" altLang="en-US" b="1" dirty="0"/>
              <a:t>：</a:t>
            </a:r>
            <a:r>
              <a:rPr lang="en-US" altLang="zh-TW" dirty="0" err="1"/>
              <a:t>Fsm</a:t>
            </a:r>
            <a:r>
              <a:rPr lang="zh-TW" altLang="en-US" dirty="0"/>
              <a:t>摩爾機主程式</a:t>
            </a:r>
            <a:endParaRPr lang="en-US" altLang="zh-TW" dirty="0"/>
          </a:p>
          <a:p>
            <a:endParaRPr lang="en-US" altLang="zh-TW" b="1" dirty="0"/>
          </a:p>
          <a:p>
            <a:r>
              <a:rPr lang="en-US" altLang="zh-TW" b="1" dirty="0"/>
              <a:t>2023/12/21~2023/12/27</a:t>
            </a:r>
            <a:r>
              <a:rPr lang="zh-TW" altLang="en-US" b="1" dirty="0"/>
              <a:t>：計數器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2024</a:t>
            </a:r>
            <a:r>
              <a:rPr lang="zh-TW" altLang="en-US" b="1" dirty="0"/>
              <a:t>一月：</a:t>
            </a:r>
            <a:endParaRPr lang="en-US" altLang="zh-TW" b="1" dirty="0"/>
          </a:p>
          <a:p>
            <a:r>
              <a:rPr lang="en-US" altLang="zh-TW" b="1" dirty="0"/>
              <a:t>2024/01/15</a:t>
            </a:r>
            <a:r>
              <a:rPr lang="zh-TW" altLang="en-US" b="1" dirty="0"/>
              <a:t>：</a:t>
            </a:r>
            <a:r>
              <a:rPr lang="en-US" altLang="zh-TW" b="1" dirty="0"/>
              <a:t>VHDL</a:t>
            </a:r>
            <a:r>
              <a:rPr lang="zh-TW" altLang="en-US" b="1" dirty="0"/>
              <a:t>實現計數器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83611</TotalTime>
  <Words>720</Words>
  <Application>Microsoft Office PowerPoint</Application>
  <PresentationFormat>寬螢幕</PresentationFormat>
  <Paragraphs>119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佈景主題</vt:lpstr>
      <vt:lpstr>專案進度報告 大二基本練習</vt:lpstr>
      <vt:lpstr>控管記錄 – NAS (2022/10/14)</vt:lpstr>
      <vt:lpstr>控管記錄 – NAS (yyyy/mm/dd)</vt:lpstr>
      <vt:lpstr>控管記錄 - Git (yyyy/mm/dd)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VHDL實現計數器0~9、9~0 (2024/1/15)</vt:lpstr>
      <vt:lpstr>成果展示 – VHDL實現計數器0~9、9~0 (2024/1/15)</vt:lpstr>
      <vt:lpstr>成果展示 – VHDL實現計數器0~9、9~0 (2024/1/15)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3146</cp:revision>
  <dcterms:created xsi:type="dcterms:W3CDTF">2019-03-11T13:47:46Z</dcterms:created>
  <dcterms:modified xsi:type="dcterms:W3CDTF">2024-01-19T10:25:44Z</dcterms:modified>
</cp:coreProperties>
</file>