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1257" r:id="rId3"/>
    <p:sldId id="615" r:id="rId4"/>
    <p:sldId id="372" r:id="rId5"/>
    <p:sldId id="1258" r:id="rId6"/>
    <p:sldId id="261" r:id="rId7"/>
    <p:sldId id="1259" r:id="rId8"/>
    <p:sldId id="1260" r:id="rId9"/>
    <p:sldId id="267" r:id="rId10"/>
    <p:sldId id="1142" r:id="rId11"/>
    <p:sldId id="269" r:id="rId12"/>
    <p:sldId id="614" r:id="rId13"/>
    <p:sldId id="1250" r:id="rId14"/>
    <p:sldId id="1256" r:id="rId15"/>
    <p:sldId id="1147" r:id="rId16"/>
    <p:sldId id="1136" r:id="rId17"/>
    <p:sldId id="1143" r:id="rId18"/>
    <p:sldId id="302" r:id="rId19"/>
    <p:sldId id="1252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1258"/>
            <p14:sldId id="261"/>
            <p14:sldId id="1259"/>
            <p14:sldId id="1260"/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9T15:48:54.9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2023/12/19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2023/12/19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4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2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91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 dirty="0"/>
              <a:t>標題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2023/12/14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內文、圖、圖文字說明、影片、影片文字說明等等</a:t>
            </a:r>
            <a:r>
              <a:rPr lang="en-US" altLang="zh-TW" dirty="0">
                <a:solidFill>
                  <a:srgbClr val="FF0000"/>
                </a:solidFill>
              </a:rPr>
              <a:t>..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請條列整齊、截圖截清晰。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8EEE129-A74E-BB38-F811-FED6DAC8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468367"/>
            <a:ext cx="6759526" cy="21109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6B911B-212F-D3F6-3646-2666F1E7AA50}"/>
              </a:ext>
            </a:extLst>
          </p:cNvPr>
          <p:cNvSpPr txBox="1"/>
          <p:nvPr/>
        </p:nvSpPr>
        <p:spPr>
          <a:xfrm>
            <a:off x="2124636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模爾機第一部分：下個狀態之組合邏輯電路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F30D1041-B213-55D2-201F-C99BA322C078}"/>
              </a:ext>
            </a:extLst>
          </p:cNvPr>
          <p:cNvSpPr/>
          <p:nvPr/>
        </p:nvSpPr>
        <p:spPr>
          <a:xfrm>
            <a:off x="351416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8193D48-5986-01E3-01C2-B05AA75646DE}"/>
              </a:ext>
            </a:extLst>
          </p:cNvPr>
          <p:cNvSpPr/>
          <p:nvPr/>
        </p:nvSpPr>
        <p:spPr>
          <a:xfrm>
            <a:off x="5257869" y="2815050"/>
            <a:ext cx="493059" cy="2110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4166BB-5B3C-E419-D65F-74727EC8EE71}"/>
              </a:ext>
            </a:extLst>
          </p:cNvPr>
          <p:cNvSpPr txBox="1"/>
          <p:nvPr/>
        </p:nvSpPr>
        <p:spPr>
          <a:xfrm>
            <a:off x="4114869" y="5190697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模爾機第二部分：狀態暫存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879861-63E6-76FA-E393-360FF9FEB6B1}"/>
              </a:ext>
            </a:extLst>
          </p:cNvPr>
          <p:cNvSpPr txBox="1"/>
          <p:nvPr/>
        </p:nvSpPr>
        <p:spPr>
          <a:xfrm>
            <a:off x="6096000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模爾機第三部分：輸出組合邏輯電路</a:t>
            </a:r>
            <a:endParaRPr lang="en-US" altLang="zh-TW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020EF0CA-1757-20EA-CD2C-27C70F0EEBB4}"/>
              </a:ext>
            </a:extLst>
          </p:cNvPr>
          <p:cNvSpPr/>
          <p:nvPr/>
        </p:nvSpPr>
        <p:spPr>
          <a:xfrm>
            <a:off x="707101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987616-DE09-5D80-0E5F-68053FAD0DFE}"/>
              </a:ext>
            </a:extLst>
          </p:cNvPr>
          <p:cNvSpPr txBox="1"/>
          <p:nvPr/>
        </p:nvSpPr>
        <p:spPr>
          <a:xfrm>
            <a:off x="6212541" y="170507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宣告輸入輸出和暫存器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A7EF425-6295-16B3-3E45-2C4CC440E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19" y="2409709"/>
            <a:ext cx="2301467" cy="1453558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4238768" y="270919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648405-A2E6-BB46-B597-C8ED0BA7678E}"/>
              </a:ext>
            </a:extLst>
          </p:cNvPr>
          <p:cNvSpPr txBox="1"/>
          <p:nvPr/>
        </p:nvSpPr>
        <p:spPr>
          <a:xfrm>
            <a:off x="9366586" y="2367666"/>
            <a:ext cx="352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摩爾機第一部分：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00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目前的計數小於</a:t>
            </a:r>
            <a:r>
              <a:rPr lang="en-US" altLang="zh-TW" dirty="0"/>
              <a:t>8</a:t>
            </a:r>
            <a:r>
              <a:rPr lang="zh-TW" altLang="en-US" dirty="0"/>
              <a:t>時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等於</a:t>
            </a:r>
            <a:r>
              <a:rPr lang="en-US" altLang="zh-TW" dirty="0"/>
              <a:t>8</a:t>
            </a:r>
            <a:r>
              <a:rPr lang="zh-TW" altLang="en-US" dirty="0"/>
              <a:t>時重製為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當目前計數到</a:t>
            </a:r>
            <a:r>
              <a:rPr lang="en-US" altLang="zh-TW" dirty="0"/>
              <a:t>8</a:t>
            </a:r>
            <a:r>
              <a:rPr lang="zh-TW" altLang="en-US" dirty="0"/>
              <a:t>時轉態為</a:t>
            </a:r>
            <a:r>
              <a:rPr lang="en-US" altLang="zh-TW" dirty="0"/>
              <a:t>01</a:t>
            </a:r>
          </a:p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8FE8B5D-B7C0-ED08-AC0D-B632EAFB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9" y="1183341"/>
            <a:ext cx="3360711" cy="49762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405E34-C683-5CEF-B6A0-6B6E353F109F}"/>
              </a:ext>
            </a:extLst>
          </p:cNvPr>
          <p:cNvSpPr/>
          <p:nvPr/>
        </p:nvSpPr>
        <p:spPr>
          <a:xfrm>
            <a:off x="873319" y="1352270"/>
            <a:ext cx="2214282" cy="96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54AC95-6E7C-AE8B-A925-A24BF81D0A65}"/>
              </a:ext>
            </a:extLst>
          </p:cNvPr>
          <p:cNvSpPr/>
          <p:nvPr/>
        </p:nvSpPr>
        <p:spPr>
          <a:xfrm>
            <a:off x="878057" y="2418674"/>
            <a:ext cx="3319893" cy="108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22981CB-E408-03A0-3337-070D5BC1AEAA}"/>
              </a:ext>
            </a:extLst>
          </p:cNvPr>
          <p:cNvSpPr/>
          <p:nvPr/>
        </p:nvSpPr>
        <p:spPr>
          <a:xfrm>
            <a:off x="3506474" y="1584938"/>
            <a:ext cx="268044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648405-A2E6-BB46-B597-C8ED0BA7678E}"/>
              </a:ext>
            </a:extLst>
          </p:cNvPr>
          <p:cNvSpPr txBox="1"/>
          <p:nvPr/>
        </p:nvSpPr>
        <p:spPr>
          <a:xfrm>
            <a:off x="6418031" y="1900244"/>
            <a:ext cx="352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摩爾機第二部分：</a:t>
            </a:r>
            <a:endParaRPr lang="en-US" altLang="zh-TW" dirty="0"/>
          </a:p>
          <a:p>
            <a:r>
              <a:rPr lang="zh-TW" altLang="en-US" dirty="0"/>
              <a:t>將目前的計數和狀態轉為下個計數和下個狀態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28DD1FD-EB97-0E6A-DD9D-B7997F67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1" y="1516214"/>
            <a:ext cx="3177815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648405-A2E6-BB46-B597-C8ED0BA7678E}"/>
              </a:ext>
            </a:extLst>
          </p:cNvPr>
          <p:cNvSpPr txBox="1"/>
          <p:nvPr/>
        </p:nvSpPr>
        <p:spPr>
          <a:xfrm>
            <a:off x="6386033" y="2093565"/>
            <a:ext cx="35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摩爾機第三部分：</a:t>
            </a:r>
            <a:endParaRPr lang="en-US" altLang="zh-TW" dirty="0"/>
          </a:p>
          <a:p>
            <a:r>
              <a:rPr lang="zh-TW" altLang="en-US" dirty="0"/>
              <a:t>在每個狀態下會產生不同的輸出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F1F75F-23DC-F222-601C-5F18872A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66" y="1500973"/>
            <a:ext cx="179085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2023/12/07~2022/12/13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83343</TotalTime>
  <Words>520</Words>
  <Application>Microsoft Office PowerPoint</Application>
  <PresentationFormat>寬螢幕</PresentationFormat>
  <Paragraphs>88</Paragraphs>
  <Slides>20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佈景主題</vt:lpstr>
      <vt:lpstr>專案進度報告 標題</vt:lpstr>
      <vt:lpstr>控管記錄 – NAS (2022/10/14)</vt:lpstr>
      <vt:lpstr>控管記錄 – NAS (yyyy/mm/dd)</vt:lpstr>
      <vt:lpstr>控管記錄 - Git (yyyy/mm/dd)</vt:lpstr>
      <vt:lpstr>當週進度</vt:lpstr>
      <vt:lpstr>當週進度</vt:lpstr>
      <vt:lpstr>當週進度</vt:lpstr>
      <vt:lpstr>當週進度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週進度項目 (yyyy/mm/dd)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3143</cp:revision>
  <dcterms:created xsi:type="dcterms:W3CDTF">2019-03-11T13:47:46Z</dcterms:created>
  <dcterms:modified xsi:type="dcterms:W3CDTF">2023-12-19T09:04:59Z</dcterms:modified>
</cp:coreProperties>
</file>