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0" r:id="rId7"/>
    <p:sldId id="266" r:id="rId8"/>
    <p:sldId id="265" r:id="rId9"/>
    <p:sldId id="269" r:id="rId10"/>
    <p:sldId id="272" r:id="rId11"/>
    <p:sldId id="288" r:id="rId12"/>
    <p:sldId id="279" r:id="rId13"/>
    <p:sldId id="28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及目录" id="{4B739E2A-E111-4A50-B6FD-DEB720ECEE0D}">
          <p14:sldIdLst>
            <p14:sldId id="256"/>
            <p14:sldId id="257"/>
          </p14:sldIdLst>
        </p14:section>
        <p14:section name="第一章节" id="{0EA3612A-0789-4AAE-B75D-075D5C636CF4}">
          <p14:sldIdLst>
            <p14:sldId id="258"/>
            <p14:sldId id="261"/>
            <p14:sldId id="259"/>
            <p14:sldId id="260"/>
          </p14:sldIdLst>
        </p14:section>
        <p14:section name="第二章节" id="{DBCBC72A-C641-478E-924E-02965B634646}">
          <p14:sldIdLst>
            <p14:sldId id="266"/>
            <p14:sldId id="265"/>
            <p14:sldId id="269"/>
          </p14:sldIdLst>
        </p14:section>
        <p14:section name="第三章节" id="{83A42882-81E0-4AFC-9C70-0D030893A671}">
          <p14:sldIdLst>
            <p14:sldId id="272"/>
            <p14:sldId id="288"/>
          </p14:sldIdLst>
        </p14:section>
        <p14:section name="第四章节" id="{EB37552E-894B-4B66-BFF4-E2DEBA79FEC8}">
          <p14:sldIdLst>
            <p14:sldId id="279"/>
            <p14:sldId id="285"/>
          </p14:sldIdLst>
        </p14:section>
        <p14:section name="结束页及注意事项" id="{24AE7A02-9E29-4CD9-A252-F274579D23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25252"/>
    <a:srgbClr val="F36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64D7-5900-43FF-8705-A02AF3C6754C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13EB8-F188-4A5F-A60C-61818CD7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3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3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5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2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0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9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3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4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7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99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6831-D247-475F-BEC3-49C4CA972615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am.oxxostudio.tw/category/python/ai/ai-cars-dectection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hyperlink" Target="https://www.youtube.com/watch?v=xjrykYpaBBM&amp;t=6545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785258" y="1723572"/>
            <a:ext cx="8621485" cy="3410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75588" y="2021902"/>
            <a:ext cx="2809460" cy="2809460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" name="直接连接符 8"/>
          <p:cNvCxnSpPr>
            <a:stCxn id="7" idx="0"/>
            <a:endCxn id="7" idx="4"/>
          </p:cNvCxnSpPr>
          <p:nvPr/>
        </p:nvCxnSpPr>
        <p:spPr>
          <a:xfrm>
            <a:off x="3680318" y="2021902"/>
            <a:ext cx="0" cy="2809460"/>
          </a:xfrm>
          <a:prstGeom prst="line">
            <a:avLst/>
          </a:prstGeom>
          <a:noFill/>
          <a:ln>
            <a:solidFill>
              <a:srgbClr val="F36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4422440" y="2260441"/>
            <a:ext cx="0" cy="2372139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>
            <a:stCxn id="7" idx="2"/>
          </p:cNvCxnSpPr>
          <p:nvPr/>
        </p:nvCxnSpPr>
        <p:spPr>
          <a:xfrm>
            <a:off x="2275588" y="3426632"/>
            <a:ext cx="1404730" cy="0"/>
          </a:xfrm>
          <a:prstGeom prst="line">
            <a:avLst/>
          </a:prstGeom>
          <a:noFill/>
          <a:ln>
            <a:solidFill>
              <a:srgbClr val="F36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文本框 16"/>
          <p:cNvSpPr txBox="1"/>
          <p:nvPr/>
        </p:nvSpPr>
        <p:spPr>
          <a:xfrm>
            <a:off x="5489808" y="2818510"/>
            <a:ext cx="434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"/>
                <a:ea typeface="微软雅黑"/>
                <a:sym typeface="Arial"/>
              </a:rPr>
              <a:t>SoC</a:t>
            </a:r>
            <a:r>
              <a:rPr lang="zh-TW" altLang="en-US" sz="3200" dirty="0">
                <a:latin typeface="Arial"/>
                <a:ea typeface="微软雅黑"/>
                <a:sym typeface="Arial"/>
              </a:rPr>
              <a:t>實驗室題目</a:t>
            </a:r>
            <a:endParaRPr lang="zh-CN" altLang="en-US" sz="32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615136" y="3403285"/>
            <a:ext cx="927652" cy="0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文本框 20"/>
          <p:cNvSpPr txBox="1"/>
          <p:nvPr/>
        </p:nvSpPr>
        <p:spPr>
          <a:xfrm>
            <a:off x="5495866" y="3869861"/>
            <a:ext cx="294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</a:lstStyle>
          <a:p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報告人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：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C11112135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高啟恩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95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46509" y="2426779"/>
            <a:ext cx="2266042" cy="2266042"/>
            <a:chOff x="1571625" y="1704975"/>
            <a:chExt cx="3067050" cy="30670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6" t="13636" r="13636" b="13636"/>
            <a:stretch>
              <a:fillRect/>
            </a:stretch>
          </p:blipFill>
          <p:spPr>
            <a:xfrm>
              <a:off x="1581150" y="1714500"/>
              <a:ext cx="3048000" cy="3048000"/>
            </a:xfrm>
            <a:custGeom>
              <a:avLst/>
              <a:gdLst>
                <a:gd name="connsiteX0" fmla="*/ 1524000 w 3048000"/>
                <a:gd name="connsiteY0" fmla="*/ 0 h 3048000"/>
                <a:gd name="connsiteX1" fmla="*/ 3048000 w 3048000"/>
                <a:gd name="connsiteY1" fmla="*/ 1524000 h 3048000"/>
                <a:gd name="connsiteX2" fmla="*/ 1524000 w 3048000"/>
                <a:gd name="connsiteY2" fmla="*/ 3048000 h 3048000"/>
                <a:gd name="connsiteX3" fmla="*/ 0 w 3048000"/>
                <a:gd name="connsiteY3" fmla="*/ 1524000 h 3048000"/>
                <a:gd name="connsiteX4" fmla="*/ 1524000 w 3048000"/>
                <a:gd name="connsiteY4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0" h="3048000">
                  <a:moveTo>
                    <a:pt x="1524000" y="0"/>
                  </a:moveTo>
                  <a:cubicBezTo>
                    <a:pt x="2365682" y="0"/>
                    <a:pt x="3048000" y="682318"/>
                    <a:pt x="3048000" y="1524000"/>
                  </a:cubicBezTo>
                  <a:cubicBezTo>
                    <a:pt x="3048000" y="2365682"/>
                    <a:pt x="2365682" y="3048000"/>
                    <a:pt x="1524000" y="3048000"/>
                  </a:cubicBezTo>
                  <a:cubicBezTo>
                    <a:pt x="682318" y="3048000"/>
                    <a:pt x="0" y="2365682"/>
                    <a:pt x="0" y="1524000"/>
                  </a:cubicBezTo>
                  <a:cubicBezTo>
                    <a:pt x="0" y="682318"/>
                    <a:pt x="682318" y="0"/>
                    <a:pt x="1524000" y="0"/>
                  </a:cubicBezTo>
                  <a:close/>
                </a:path>
              </a:pathLst>
            </a:custGeom>
          </p:spPr>
        </p:pic>
        <p:sp>
          <p:nvSpPr>
            <p:cNvPr id="15" name="椭圆 14"/>
            <p:cNvSpPr/>
            <p:nvPr/>
          </p:nvSpPr>
          <p:spPr>
            <a:xfrm>
              <a:off x="1571625" y="1704975"/>
              <a:ext cx="3067050" cy="30670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2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2759706" y="2150268"/>
              <a:ext cx="690888" cy="1494632"/>
            </a:xfrm>
            <a:custGeom>
              <a:avLst/>
              <a:gdLst>
                <a:gd name="connsiteX0" fmla="*/ 301625 w 641350"/>
                <a:gd name="connsiteY0" fmla="*/ 0 h 1485900"/>
                <a:gd name="connsiteX1" fmla="*/ 247650 w 641350"/>
                <a:gd name="connsiteY1" fmla="*/ 238125 h 1485900"/>
                <a:gd name="connsiteX2" fmla="*/ 3175 w 641350"/>
                <a:gd name="connsiteY2" fmla="*/ 758825 h 1485900"/>
                <a:gd name="connsiteX3" fmla="*/ 0 w 641350"/>
                <a:gd name="connsiteY3" fmla="*/ 1079500 h 1485900"/>
                <a:gd name="connsiteX4" fmla="*/ 231775 w 641350"/>
                <a:gd name="connsiteY4" fmla="*/ 1374775 h 1485900"/>
                <a:gd name="connsiteX5" fmla="*/ 327025 w 641350"/>
                <a:gd name="connsiteY5" fmla="*/ 1485900 h 1485900"/>
                <a:gd name="connsiteX6" fmla="*/ 450850 w 641350"/>
                <a:gd name="connsiteY6" fmla="*/ 1323975 h 1485900"/>
                <a:gd name="connsiteX7" fmla="*/ 622300 w 641350"/>
                <a:gd name="connsiteY7" fmla="*/ 1079500 h 1485900"/>
                <a:gd name="connsiteX8" fmla="*/ 641350 w 641350"/>
                <a:gd name="connsiteY8" fmla="*/ 815975 h 1485900"/>
                <a:gd name="connsiteX9" fmla="*/ 415925 w 641350"/>
                <a:gd name="connsiteY9" fmla="*/ 352425 h 1485900"/>
                <a:gd name="connsiteX10" fmla="*/ 333375 w 641350"/>
                <a:gd name="connsiteY10" fmla="*/ 180975 h 1485900"/>
                <a:gd name="connsiteX11" fmla="*/ 301625 w 641350"/>
                <a:gd name="connsiteY11" fmla="*/ 0 h 1485900"/>
                <a:gd name="connsiteX0" fmla="*/ 301625 w 641350"/>
                <a:gd name="connsiteY0" fmla="*/ 490 h 1486390"/>
                <a:gd name="connsiteX1" fmla="*/ 247650 w 641350"/>
                <a:gd name="connsiteY1" fmla="*/ 238615 h 1486390"/>
                <a:gd name="connsiteX2" fmla="*/ 3175 w 641350"/>
                <a:gd name="connsiteY2" fmla="*/ 759315 h 1486390"/>
                <a:gd name="connsiteX3" fmla="*/ 0 w 641350"/>
                <a:gd name="connsiteY3" fmla="*/ 1079990 h 1486390"/>
                <a:gd name="connsiteX4" fmla="*/ 231775 w 641350"/>
                <a:gd name="connsiteY4" fmla="*/ 1375265 h 1486390"/>
                <a:gd name="connsiteX5" fmla="*/ 327025 w 641350"/>
                <a:gd name="connsiteY5" fmla="*/ 1486390 h 1486390"/>
                <a:gd name="connsiteX6" fmla="*/ 450850 w 641350"/>
                <a:gd name="connsiteY6" fmla="*/ 1324465 h 1486390"/>
                <a:gd name="connsiteX7" fmla="*/ 622300 w 641350"/>
                <a:gd name="connsiteY7" fmla="*/ 1079990 h 1486390"/>
                <a:gd name="connsiteX8" fmla="*/ 641350 w 641350"/>
                <a:gd name="connsiteY8" fmla="*/ 816465 h 1486390"/>
                <a:gd name="connsiteX9" fmla="*/ 415925 w 641350"/>
                <a:gd name="connsiteY9" fmla="*/ 352915 h 1486390"/>
                <a:gd name="connsiteX10" fmla="*/ 333375 w 641350"/>
                <a:gd name="connsiteY10" fmla="*/ 181465 h 1486390"/>
                <a:gd name="connsiteX11" fmla="*/ 301625 w 641350"/>
                <a:gd name="connsiteY11" fmla="*/ 490 h 1486390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07 h 1486007"/>
                <a:gd name="connsiteX1" fmla="*/ 247650 w 641350"/>
                <a:gd name="connsiteY1" fmla="*/ 238232 h 1486007"/>
                <a:gd name="connsiteX2" fmla="*/ 3175 w 641350"/>
                <a:gd name="connsiteY2" fmla="*/ 758932 h 1486007"/>
                <a:gd name="connsiteX3" fmla="*/ 0 w 641350"/>
                <a:gd name="connsiteY3" fmla="*/ 1079607 h 1486007"/>
                <a:gd name="connsiteX4" fmla="*/ 231775 w 641350"/>
                <a:gd name="connsiteY4" fmla="*/ 1374882 h 1486007"/>
                <a:gd name="connsiteX5" fmla="*/ 327025 w 641350"/>
                <a:gd name="connsiteY5" fmla="*/ 1486007 h 1486007"/>
                <a:gd name="connsiteX6" fmla="*/ 450850 w 641350"/>
                <a:gd name="connsiteY6" fmla="*/ 1324082 h 1486007"/>
                <a:gd name="connsiteX7" fmla="*/ 622300 w 641350"/>
                <a:gd name="connsiteY7" fmla="*/ 1079607 h 1486007"/>
                <a:gd name="connsiteX8" fmla="*/ 641350 w 641350"/>
                <a:gd name="connsiteY8" fmla="*/ 816082 h 1486007"/>
                <a:gd name="connsiteX9" fmla="*/ 415925 w 641350"/>
                <a:gd name="connsiteY9" fmla="*/ 352532 h 1486007"/>
                <a:gd name="connsiteX10" fmla="*/ 355600 w 641350"/>
                <a:gd name="connsiteY10" fmla="*/ 200132 h 1486007"/>
                <a:gd name="connsiteX11" fmla="*/ 301625 w 641350"/>
                <a:gd name="connsiteY11" fmla="*/ 107 h 1486007"/>
                <a:gd name="connsiteX0" fmla="*/ 311150 w 641350"/>
                <a:gd name="connsiteY0" fmla="*/ 73 h 1469305"/>
                <a:gd name="connsiteX1" fmla="*/ 247650 w 641350"/>
                <a:gd name="connsiteY1" fmla="*/ 221530 h 1469305"/>
                <a:gd name="connsiteX2" fmla="*/ 3175 w 641350"/>
                <a:gd name="connsiteY2" fmla="*/ 742230 h 1469305"/>
                <a:gd name="connsiteX3" fmla="*/ 0 w 641350"/>
                <a:gd name="connsiteY3" fmla="*/ 1062905 h 1469305"/>
                <a:gd name="connsiteX4" fmla="*/ 231775 w 641350"/>
                <a:gd name="connsiteY4" fmla="*/ 1358180 h 1469305"/>
                <a:gd name="connsiteX5" fmla="*/ 327025 w 641350"/>
                <a:gd name="connsiteY5" fmla="*/ 1469305 h 1469305"/>
                <a:gd name="connsiteX6" fmla="*/ 450850 w 641350"/>
                <a:gd name="connsiteY6" fmla="*/ 1307380 h 1469305"/>
                <a:gd name="connsiteX7" fmla="*/ 622300 w 641350"/>
                <a:gd name="connsiteY7" fmla="*/ 1062905 h 1469305"/>
                <a:gd name="connsiteX8" fmla="*/ 641350 w 641350"/>
                <a:gd name="connsiteY8" fmla="*/ 799380 h 1469305"/>
                <a:gd name="connsiteX9" fmla="*/ 415925 w 641350"/>
                <a:gd name="connsiteY9" fmla="*/ 335830 h 1469305"/>
                <a:gd name="connsiteX10" fmla="*/ 355600 w 641350"/>
                <a:gd name="connsiteY10" fmla="*/ 183430 h 1469305"/>
                <a:gd name="connsiteX11" fmla="*/ 311150 w 641350"/>
                <a:gd name="connsiteY11" fmla="*/ 73 h 1469305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742159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3464"/>
                <a:gd name="connsiteY0" fmla="*/ 2 h 1469234"/>
                <a:gd name="connsiteX1" fmla="*/ 247650 w 663464"/>
                <a:gd name="connsiteY1" fmla="*/ 221459 h 1469234"/>
                <a:gd name="connsiteX2" fmla="*/ 3175 w 663464"/>
                <a:gd name="connsiteY2" fmla="*/ 835027 h 1469234"/>
                <a:gd name="connsiteX3" fmla="*/ 0 w 663464"/>
                <a:gd name="connsiteY3" fmla="*/ 1062834 h 1469234"/>
                <a:gd name="connsiteX4" fmla="*/ 231775 w 663464"/>
                <a:gd name="connsiteY4" fmla="*/ 1358109 h 1469234"/>
                <a:gd name="connsiteX5" fmla="*/ 327025 w 663464"/>
                <a:gd name="connsiteY5" fmla="*/ 1469234 h 1469234"/>
                <a:gd name="connsiteX6" fmla="*/ 450850 w 663464"/>
                <a:gd name="connsiteY6" fmla="*/ 1307309 h 1469234"/>
                <a:gd name="connsiteX7" fmla="*/ 622300 w 663464"/>
                <a:gd name="connsiteY7" fmla="*/ 1062834 h 1469234"/>
                <a:gd name="connsiteX8" fmla="*/ 641350 w 663464"/>
                <a:gd name="connsiteY8" fmla="*/ 799309 h 1469234"/>
                <a:gd name="connsiteX9" fmla="*/ 367506 w 663464"/>
                <a:gd name="connsiteY9" fmla="*/ 223841 h 1469234"/>
                <a:gd name="connsiteX10" fmla="*/ 311150 w 663464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44909 w 696169"/>
                <a:gd name="connsiteY0" fmla="*/ 2 h 1469234"/>
                <a:gd name="connsiteX1" fmla="*/ 281409 w 696169"/>
                <a:gd name="connsiteY1" fmla="*/ 221459 h 1469234"/>
                <a:gd name="connsiteX2" fmla="*/ 36934 w 696169"/>
                <a:gd name="connsiteY2" fmla="*/ 835027 h 1469234"/>
                <a:gd name="connsiteX3" fmla="*/ 33759 w 696169"/>
                <a:gd name="connsiteY3" fmla="*/ 1062834 h 1469234"/>
                <a:gd name="connsiteX4" fmla="*/ 265534 w 696169"/>
                <a:gd name="connsiteY4" fmla="*/ 1358109 h 1469234"/>
                <a:gd name="connsiteX5" fmla="*/ 360784 w 696169"/>
                <a:gd name="connsiteY5" fmla="*/ 1469234 h 1469234"/>
                <a:gd name="connsiteX6" fmla="*/ 484609 w 696169"/>
                <a:gd name="connsiteY6" fmla="*/ 1307309 h 1469234"/>
                <a:gd name="connsiteX7" fmla="*/ 656059 w 696169"/>
                <a:gd name="connsiteY7" fmla="*/ 1062834 h 1469234"/>
                <a:gd name="connsiteX8" fmla="*/ 675109 w 696169"/>
                <a:gd name="connsiteY8" fmla="*/ 799309 h 1469234"/>
                <a:gd name="connsiteX9" fmla="*/ 401265 w 696169"/>
                <a:gd name="connsiteY9" fmla="*/ 223841 h 1469234"/>
                <a:gd name="connsiteX10" fmla="*/ 344909 w 696169"/>
                <a:gd name="connsiteY10" fmla="*/ 2 h 1469234"/>
                <a:gd name="connsiteX0" fmla="*/ 321648 w 672908"/>
                <a:gd name="connsiteY0" fmla="*/ 2 h 1469234"/>
                <a:gd name="connsiteX1" fmla="*/ 258148 w 672908"/>
                <a:gd name="connsiteY1" fmla="*/ 221459 h 1469234"/>
                <a:gd name="connsiteX2" fmla="*/ 13673 w 672908"/>
                <a:gd name="connsiteY2" fmla="*/ 835027 h 1469234"/>
                <a:gd name="connsiteX3" fmla="*/ 10498 w 672908"/>
                <a:gd name="connsiteY3" fmla="*/ 1062834 h 1469234"/>
                <a:gd name="connsiteX4" fmla="*/ 242273 w 672908"/>
                <a:gd name="connsiteY4" fmla="*/ 1358109 h 1469234"/>
                <a:gd name="connsiteX5" fmla="*/ 337523 w 672908"/>
                <a:gd name="connsiteY5" fmla="*/ 1469234 h 1469234"/>
                <a:gd name="connsiteX6" fmla="*/ 461348 w 672908"/>
                <a:gd name="connsiteY6" fmla="*/ 1307309 h 1469234"/>
                <a:gd name="connsiteX7" fmla="*/ 632798 w 672908"/>
                <a:gd name="connsiteY7" fmla="*/ 1062834 h 1469234"/>
                <a:gd name="connsiteX8" fmla="*/ 651848 w 672908"/>
                <a:gd name="connsiteY8" fmla="*/ 799309 h 1469234"/>
                <a:gd name="connsiteX9" fmla="*/ 378004 w 672908"/>
                <a:gd name="connsiteY9" fmla="*/ 223841 h 1469234"/>
                <a:gd name="connsiteX10" fmla="*/ 321648 w 672908"/>
                <a:gd name="connsiteY10" fmla="*/ 2 h 1469234"/>
                <a:gd name="connsiteX0" fmla="*/ 328109 w 679369"/>
                <a:gd name="connsiteY0" fmla="*/ 2 h 1469234"/>
                <a:gd name="connsiteX1" fmla="*/ 264609 w 679369"/>
                <a:gd name="connsiteY1" fmla="*/ 221459 h 1469234"/>
                <a:gd name="connsiteX2" fmla="*/ 20134 w 679369"/>
                <a:gd name="connsiteY2" fmla="*/ 835027 h 1469234"/>
                <a:gd name="connsiteX3" fmla="*/ 31246 w 679369"/>
                <a:gd name="connsiteY3" fmla="*/ 1091409 h 1469234"/>
                <a:gd name="connsiteX4" fmla="*/ 248734 w 679369"/>
                <a:gd name="connsiteY4" fmla="*/ 1358109 h 1469234"/>
                <a:gd name="connsiteX5" fmla="*/ 343984 w 679369"/>
                <a:gd name="connsiteY5" fmla="*/ 1469234 h 1469234"/>
                <a:gd name="connsiteX6" fmla="*/ 467809 w 679369"/>
                <a:gd name="connsiteY6" fmla="*/ 1307309 h 1469234"/>
                <a:gd name="connsiteX7" fmla="*/ 639259 w 679369"/>
                <a:gd name="connsiteY7" fmla="*/ 1062834 h 1469234"/>
                <a:gd name="connsiteX8" fmla="*/ 658309 w 679369"/>
                <a:gd name="connsiteY8" fmla="*/ 799309 h 1469234"/>
                <a:gd name="connsiteX9" fmla="*/ 384465 w 679369"/>
                <a:gd name="connsiteY9" fmla="*/ 223841 h 1469234"/>
                <a:gd name="connsiteX10" fmla="*/ 328109 w 679369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78348"/>
                <a:gd name="connsiteY0" fmla="*/ 2 h 1469234"/>
                <a:gd name="connsiteX1" fmla="*/ 265246 w 678348"/>
                <a:gd name="connsiteY1" fmla="*/ 221459 h 1469234"/>
                <a:gd name="connsiteX2" fmla="*/ 20771 w 678348"/>
                <a:gd name="connsiteY2" fmla="*/ 835027 h 1469234"/>
                <a:gd name="connsiteX3" fmla="*/ 31883 w 678348"/>
                <a:gd name="connsiteY3" fmla="*/ 1091409 h 1469234"/>
                <a:gd name="connsiteX4" fmla="*/ 249371 w 678348"/>
                <a:gd name="connsiteY4" fmla="*/ 1358109 h 1469234"/>
                <a:gd name="connsiteX5" fmla="*/ 344621 w 678348"/>
                <a:gd name="connsiteY5" fmla="*/ 1469234 h 1469234"/>
                <a:gd name="connsiteX6" fmla="*/ 468446 w 678348"/>
                <a:gd name="connsiteY6" fmla="*/ 1307309 h 1469234"/>
                <a:gd name="connsiteX7" fmla="*/ 635134 w 678348"/>
                <a:gd name="connsiteY7" fmla="*/ 1098553 h 1469234"/>
                <a:gd name="connsiteX8" fmla="*/ 658946 w 678348"/>
                <a:gd name="connsiteY8" fmla="*/ 799309 h 1469234"/>
                <a:gd name="connsiteX9" fmla="*/ 385102 w 678348"/>
                <a:gd name="connsiteY9" fmla="*/ 223841 h 1469234"/>
                <a:gd name="connsiteX10" fmla="*/ 328746 w 678348"/>
                <a:gd name="connsiteY10" fmla="*/ 2 h 1469234"/>
                <a:gd name="connsiteX0" fmla="*/ 328746 w 683887"/>
                <a:gd name="connsiteY0" fmla="*/ 2 h 1469234"/>
                <a:gd name="connsiteX1" fmla="*/ 265246 w 683887"/>
                <a:gd name="connsiteY1" fmla="*/ 221459 h 1469234"/>
                <a:gd name="connsiteX2" fmla="*/ 20771 w 683887"/>
                <a:gd name="connsiteY2" fmla="*/ 835027 h 1469234"/>
                <a:gd name="connsiteX3" fmla="*/ 31883 w 683887"/>
                <a:gd name="connsiteY3" fmla="*/ 1091409 h 1469234"/>
                <a:gd name="connsiteX4" fmla="*/ 249371 w 683887"/>
                <a:gd name="connsiteY4" fmla="*/ 1358109 h 1469234"/>
                <a:gd name="connsiteX5" fmla="*/ 344621 w 683887"/>
                <a:gd name="connsiteY5" fmla="*/ 1469234 h 1469234"/>
                <a:gd name="connsiteX6" fmla="*/ 468446 w 683887"/>
                <a:gd name="connsiteY6" fmla="*/ 1307309 h 1469234"/>
                <a:gd name="connsiteX7" fmla="*/ 635134 w 683887"/>
                <a:gd name="connsiteY7" fmla="*/ 1098553 h 1469234"/>
                <a:gd name="connsiteX8" fmla="*/ 658946 w 683887"/>
                <a:gd name="connsiteY8" fmla="*/ 799309 h 1469234"/>
                <a:gd name="connsiteX9" fmla="*/ 385102 w 683887"/>
                <a:gd name="connsiteY9" fmla="*/ 223841 h 1469234"/>
                <a:gd name="connsiteX10" fmla="*/ 328746 w 683887"/>
                <a:gd name="connsiteY10" fmla="*/ 2 h 1469234"/>
                <a:gd name="connsiteX0" fmla="*/ 328746 w 676786"/>
                <a:gd name="connsiteY0" fmla="*/ 2 h 1469234"/>
                <a:gd name="connsiteX1" fmla="*/ 265246 w 676786"/>
                <a:gd name="connsiteY1" fmla="*/ 221459 h 1469234"/>
                <a:gd name="connsiteX2" fmla="*/ 20771 w 676786"/>
                <a:gd name="connsiteY2" fmla="*/ 835027 h 1469234"/>
                <a:gd name="connsiteX3" fmla="*/ 31883 w 676786"/>
                <a:gd name="connsiteY3" fmla="*/ 1091409 h 1469234"/>
                <a:gd name="connsiteX4" fmla="*/ 249371 w 676786"/>
                <a:gd name="connsiteY4" fmla="*/ 1358109 h 1469234"/>
                <a:gd name="connsiteX5" fmla="*/ 344621 w 676786"/>
                <a:gd name="connsiteY5" fmla="*/ 1469234 h 1469234"/>
                <a:gd name="connsiteX6" fmla="*/ 468446 w 676786"/>
                <a:gd name="connsiteY6" fmla="*/ 1307309 h 1469234"/>
                <a:gd name="connsiteX7" fmla="*/ 616084 w 676786"/>
                <a:gd name="connsiteY7" fmla="*/ 1115222 h 1469234"/>
                <a:gd name="connsiteX8" fmla="*/ 658946 w 676786"/>
                <a:gd name="connsiteY8" fmla="*/ 799309 h 1469234"/>
                <a:gd name="connsiteX9" fmla="*/ 385102 w 676786"/>
                <a:gd name="connsiteY9" fmla="*/ 223841 h 1469234"/>
                <a:gd name="connsiteX10" fmla="*/ 328746 w 676786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5"/>
                <a:gd name="connsiteX1" fmla="*/ 265246 w 674435"/>
                <a:gd name="connsiteY1" fmla="*/ 221459 h 1469235"/>
                <a:gd name="connsiteX2" fmla="*/ 20771 w 674435"/>
                <a:gd name="connsiteY2" fmla="*/ 835027 h 1469235"/>
                <a:gd name="connsiteX3" fmla="*/ 31883 w 674435"/>
                <a:gd name="connsiteY3" fmla="*/ 1091409 h 1469235"/>
                <a:gd name="connsiteX4" fmla="*/ 249371 w 674435"/>
                <a:gd name="connsiteY4" fmla="*/ 1358109 h 1469235"/>
                <a:gd name="connsiteX5" fmla="*/ 344621 w 674435"/>
                <a:gd name="connsiteY5" fmla="*/ 1469234 h 1469235"/>
                <a:gd name="connsiteX6" fmla="*/ 413677 w 674435"/>
                <a:gd name="connsiteY6" fmla="*/ 1359696 h 1469235"/>
                <a:gd name="connsiteX7" fmla="*/ 616084 w 674435"/>
                <a:gd name="connsiteY7" fmla="*/ 1115222 h 1469235"/>
                <a:gd name="connsiteX8" fmla="*/ 658946 w 674435"/>
                <a:gd name="connsiteY8" fmla="*/ 799309 h 1469235"/>
                <a:gd name="connsiteX9" fmla="*/ 385102 w 674435"/>
                <a:gd name="connsiteY9" fmla="*/ 223841 h 1469235"/>
                <a:gd name="connsiteX10" fmla="*/ 328746 w 674435"/>
                <a:gd name="connsiteY10" fmla="*/ 2 h 1469235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33197 w 678886"/>
                <a:gd name="connsiteY0" fmla="*/ 2 h 1469234"/>
                <a:gd name="connsiteX1" fmla="*/ 269697 w 678886"/>
                <a:gd name="connsiteY1" fmla="*/ 221459 h 1469234"/>
                <a:gd name="connsiteX2" fmla="*/ 25222 w 678886"/>
                <a:gd name="connsiteY2" fmla="*/ 835027 h 1469234"/>
                <a:gd name="connsiteX3" fmla="*/ 36334 w 678886"/>
                <a:gd name="connsiteY3" fmla="*/ 1091409 h 1469234"/>
                <a:gd name="connsiteX4" fmla="*/ 277635 w 678886"/>
                <a:gd name="connsiteY4" fmla="*/ 1346203 h 1469234"/>
                <a:gd name="connsiteX5" fmla="*/ 349072 w 678886"/>
                <a:gd name="connsiteY5" fmla="*/ 1469234 h 1469234"/>
                <a:gd name="connsiteX6" fmla="*/ 418128 w 678886"/>
                <a:gd name="connsiteY6" fmla="*/ 1359696 h 1469234"/>
                <a:gd name="connsiteX7" fmla="*/ 620535 w 678886"/>
                <a:gd name="connsiteY7" fmla="*/ 1115222 h 1469234"/>
                <a:gd name="connsiteX8" fmla="*/ 663397 w 678886"/>
                <a:gd name="connsiteY8" fmla="*/ 799309 h 1469234"/>
                <a:gd name="connsiteX9" fmla="*/ 389553 w 678886"/>
                <a:gd name="connsiteY9" fmla="*/ 223841 h 1469234"/>
                <a:gd name="connsiteX10" fmla="*/ 333197 w 678886"/>
                <a:gd name="connsiteY10" fmla="*/ 2 h 1469234"/>
                <a:gd name="connsiteX0" fmla="*/ 333458 w 679147"/>
                <a:gd name="connsiteY0" fmla="*/ 2 h 1469234"/>
                <a:gd name="connsiteX1" fmla="*/ 269958 w 679147"/>
                <a:gd name="connsiteY1" fmla="*/ 221459 h 1469234"/>
                <a:gd name="connsiteX2" fmla="*/ 25483 w 679147"/>
                <a:gd name="connsiteY2" fmla="*/ 835027 h 1469234"/>
                <a:gd name="connsiteX3" fmla="*/ 36595 w 679147"/>
                <a:gd name="connsiteY3" fmla="*/ 1091409 h 1469234"/>
                <a:gd name="connsiteX4" fmla="*/ 282658 w 679147"/>
                <a:gd name="connsiteY4" fmla="*/ 1367634 h 1469234"/>
                <a:gd name="connsiteX5" fmla="*/ 349333 w 679147"/>
                <a:gd name="connsiteY5" fmla="*/ 1469234 h 1469234"/>
                <a:gd name="connsiteX6" fmla="*/ 418389 w 679147"/>
                <a:gd name="connsiteY6" fmla="*/ 1359696 h 1469234"/>
                <a:gd name="connsiteX7" fmla="*/ 620796 w 679147"/>
                <a:gd name="connsiteY7" fmla="*/ 1115222 h 1469234"/>
                <a:gd name="connsiteX8" fmla="*/ 663658 w 679147"/>
                <a:gd name="connsiteY8" fmla="*/ 799309 h 1469234"/>
                <a:gd name="connsiteX9" fmla="*/ 389814 w 679147"/>
                <a:gd name="connsiteY9" fmla="*/ 223841 h 1469234"/>
                <a:gd name="connsiteX10" fmla="*/ 333458 w 679147"/>
                <a:gd name="connsiteY10" fmla="*/ 2 h 14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147" h="1469234">
                  <a:moveTo>
                    <a:pt x="333458" y="2"/>
                  </a:moveTo>
                  <a:cubicBezTo>
                    <a:pt x="313482" y="-395"/>
                    <a:pt x="321287" y="82288"/>
                    <a:pt x="269958" y="221459"/>
                  </a:cubicBezTo>
                  <a:cubicBezTo>
                    <a:pt x="218629" y="360630"/>
                    <a:pt x="64377" y="690035"/>
                    <a:pt x="25483" y="835027"/>
                  </a:cubicBezTo>
                  <a:cubicBezTo>
                    <a:pt x="-13411" y="980019"/>
                    <a:pt x="-6268" y="1002641"/>
                    <a:pt x="36595" y="1091409"/>
                  </a:cubicBezTo>
                  <a:cubicBezTo>
                    <a:pt x="79458" y="1180177"/>
                    <a:pt x="250908" y="1330592"/>
                    <a:pt x="282658" y="1367634"/>
                  </a:cubicBezTo>
                  <a:lnTo>
                    <a:pt x="349333" y="1469234"/>
                  </a:lnTo>
                  <a:cubicBezTo>
                    <a:pt x="376717" y="1469498"/>
                    <a:pt x="368383" y="1404411"/>
                    <a:pt x="418389" y="1359696"/>
                  </a:cubicBezTo>
                  <a:cubicBezTo>
                    <a:pt x="468395" y="1314981"/>
                    <a:pt x="579918" y="1208620"/>
                    <a:pt x="620796" y="1115222"/>
                  </a:cubicBezTo>
                  <a:cubicBezTo>
                    <a:pt x="661674" y="1021824"/>
                    <a:pt x="702155" y="947872"/>
                    <a:pt x="663658" y="799309"/>
                  </a:cubicBezTo>
                  <a:cubicBezTo>
                    <a:pt x="625161" y="650746"/>
                    <a:pt x="444847" y="357059"/>
                    <a:pt x="389814" y="223841"/>
                  </a:cubicBezTo>
                  <a:cubicBezTo>
                    <a:pt x="346157" y="175025"/>
                    <a:pt x="353434" y="399"/>
                    <a:pt x="333458" y="2"/>
                  </a:cubicBezTo>
                  <a:close/>
                </a:path>
              </a:pathLst>
            </a:cu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 useBgFill="1">
          <p:nvSpPr>
            <p:cNvPr id="14" name="矩形: 圆角 13"/>
            <p:cNvSpPr/>
            <p:nvPr/>
          </p:nvSpPr>
          <p:spPr>
            <a:xfrm>
              <a:off x="2276475" y="3806614"/>
              <a:ext cx="1657350" cy="211787"/>
            </a:xfrm>
            <a:prstGeom prst="roundRect">
              <a:avLst>
                <a:gd name="adj" fmla="val 256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52839" y="3124833"/>
            <a:ext cx="6482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第三部分</a:t>
            </a:r>
            <a:r>
              <a:rPr lang="en-US" altLang="zh-TW" sz="4400" dirty="0">
                <a:latin typeface="Arial"/>
                <a:ea typeface="微软雅黑"/>
                <a:sym typeface="Arial"/>
              </a:rPr>
              <a:t>:</a:t>
            </a:r>
            <a:r>
              <a:rPr lang="zh-TW" altLang="en-US" sz="4400" dirty="0">
                <a:latin typeface="Arial"/>
                <a:ea typeface="微软雅黑"/>
                <a:sym typeface="Arial"/>
              </a:rPr>
              <a:t>製作結果</a:t>
            </a:r>
            <a:endParaRPr lang="zh-CN" altLang="en-US" sz="44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139295" y="2755777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9923068" y="2755777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矩形 26"/>
          <p:cNvSpPr/>
          <p:nvPr/>
        </p:nvSpPr>
        <p:spPr>
          <a:xfrm>
            <a:off x="9923067" y="2489079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7" name="直接连接符 36"/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/>
          <p:cNvCxnSpPr>
            <a:stCxn id="43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/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7" name="直接连接符 56"/>
          <p:cNvCxnSpPr>
            <a:stCxn id="56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3" name="直接连接符 62"/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/>
          <p:cNvCxnSpPr>
            <a:cxnSpLocks/>
            <a:stCxn id="67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4" name="直接连接符 73"/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9" name="直接连接符 78"/>
          <p:cNvCxnSpPr>
            <a:stCxn id="78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/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/>
          <p:cNvCxnSpPr>
            <a:stCxn id="89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4" name="直接连接符 93"/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6" name="直接连接符 95"/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/>
          <p:cNvCxnSpPr>
            <a:stCxn id="100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7" name="直接连接符 106"/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2" name="直接连接符 111"/>
          <p:cNvCxnSpPr>
            <a:stCxn id="111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3" name="直接连接符 122"/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/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4" name="直接连接符 133"/>
          <p:cNvCxnSpPr>
            <a:stCxn id="133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/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/>
          <p:cNvCxnSpPr>
            <a:stCxn id="144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/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6" name="直接连接符 155"/>
          <p:cNvCxnSpPr>
            <a:stCxn id="155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8" name="直接连接符 157"/>
          <p:cNvCxnSpPr>
            <a:stCxn id="157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2" name="直接连接符 161"/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4" name="直接连接符 163"/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9" name="直接连接符 168"/>
          <p:cNvCxnSpPr>
            <a:cxnSpLocks/>
            <a:stCxn id="168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1" name="直接连接符 170"/>
          <p:cNvCxnSpPr>
            <a:stCxn id="170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6" name="直接连接符 175"/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8" name="直接连接符 177"/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6" name="直接连接符 185"/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1" name="直接连接符 190"/>
          <p:cNvCxnSpPr>
            <a:stCxn id="190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7" name="直接连接符 196"/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2" name="直接连接符 201"/>
          <p:cNvCxnSpPr>
            <a:stCxn id="201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7" name="直接连接符 206"/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10" name="直接连接符 209"/>
          <p:cNvCxnSpPr>
            <a:stCxn id="209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785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67350" y="971550"/>
            <a:ext cx="5219700" cy="5219700"/>
          </a:xfrm>
          <a:prstGeom prst="rect">
            <a:avLst/>
          </a:prstGeom>
          <a:noFill/>
          <a:ln w="50800">
            <a:solidFill>
              <a:srgbClr val="525252">
                <a:alpha val="7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 useBgFill="1">
        <p:nvSpPr>
          <p:cNvPr id="5" name="矩形 4"/>
          <p:cNvSpPr/>
          <p:nvPr/>
        </p:nvSpPr>
        <p:spPr>
          <a:xfrm>
            <a:off x="551824" y="1717766"/>
            <a:ext cx="6574972" cy="3744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04647" y="2446070"/>
            <a:ext cx="330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pc="300" dirty="0">
                <a:latin typeface="Arial"/>
                <a:ea typeface="微软雅黑"/>
                <a:sym typeface="Arial"/>
              </a:rPr>
              <a:t>影像製作</a:t>
            </a:r>
            <a:endParaRPr lang="zh-CN" altLang="en-US" sz="2000" b="1" spc="3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7380295" y="2961849"/>
            <a:ext cx="739775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304646" y="3019901"/>
            <a:ext cx="3029527" cy="13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製作影像辨識的過程大同小異，到</a:t>
            </a:r>
            <a:r>
              <a:rPr lang="en-US" altLang="zh-TW" sz="1600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Github</a:t>
            </a:r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去抓題目所需之物件辨識，但還無法精準地選取明確目標。</a:t>
            </a:r>
            <a:endParaRPr lang="en-GB" altLang="zh-CN" sz="16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1824" y="5367674"/>
            <a:ext cx="463894" cy="463894"/>
            <a:chOff x="10796588" y="516850"/>
            <a:chExt cx="326231" cy="32623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11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49627BE-BF5F-0E21-019D-B41FBA1C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5" y="1821697"/>
            <a:ext cx="6274085" cy="188127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A51CF37-28D2-DAB4-27C9-E6FBA9351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63" y="3802607"/>
            <a:ext cx="7078158" cy="141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3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46509" y="2426779"/>
            <a:ext cx="2266042" cy="2266042"/>
            <a:chOff x="1571625" y="1704975"/>
            <a:chExt cx="3067050" cy="30670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6" t="13636" r="13636" b="13636"/>
            <a:stretch>
              <a:fillRect/>
            </a:stretch>
          </p:blipFill>
          <p:spPr>
            <a:xfrm>
              <a:off x="1581150" y="1714500"/>
              <a:ext cx="3048000" cy="3048000"/>
            </a:xfrm>
            <a:custGeom>
              <a:avLst/>
              <a:gdLst>
                <a:gd name="connsiteX0" fmla="*/ 1524000 w 3048000"/>
                <a:gd name="connsiteY0" fmla="*/ 0 h 3048000"/>
                <a:gd name="connsiteX1" fmla="*/ 3048000 w 3048000"/>
                <a:gd name="connsiteY1" fmla="*/ 1524000 h 3048000"/>
                <a:gd name="connsiteX2" fmla="*/ 1524000 w 3048000"/>
                <a:gd name="connsiteY2" fmla="*/ 3048000 h 3048000"/>
                <a:gd name="connsiteX3" fmla="*/ 0 w 3048000"/>
                <a:gd name="connsiteY3" fmla="*/ 1524000 h 3048000"/>
                <a:gd name="connsiteX4" fmla="*/ 1524000 w 3048000"/>
                <a:gd name="connsiteY4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0" h="3048000">
                  <a:moveTo>
                    <a:pt x="1524000" y="0"/>
                  </a:moveTo>
                  <a:cubicBezTo>
                    <a:pt x="2365682" y="0"/>
                    <a:pt x="3048000" y="682318"/>
                    <a:pt x="3048000" y="1524000"/>
                  </a:cubicBezTo>
                  <a:cubicBezTo>
                    <a:pt x="3048000" y="2365682"/>
                    <a:pt x="2365682" y="3048000"/>
                    <a:pt x="1524000" y="3048000"/>
                  </a:cubicBezTo>
                  <a:cubicBezTo>
                    <a:pt x="682318" y="3048000"/>
                    <a:pt x="0" y="2365682"/>
                    <a:pt x="0" y="1524000"/>
                  </a:cubicBezTo>
                  <a:cubicBezTo>
                    <a:pt x="0" y="682318"/>
                    <a:pt x="682318" y="0"/>
                    <a:pt x="1524000" y="0"/>
                  </a:cubicBezTo>
                  <a:close/>
                </a:path>
              </a:pathLst>
            </a:custGeom>
          </p:spPr>
        </p:pic>
        <p:sp>
          <p:nvSpPr>
            <p:cNvPr id="15" name="椭圆 14"/>
            <p:cNvSpPr/>
            <p:nvPr/>
          </p:nvSpPr>
          <p:spPr>
            <a:xfrm>
              <a:off x="1571625" y="1704975"/>
              <a:ext cx="3067050" cy="30670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2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2759706" y="2150268"/>
              <a:ext cx="690888" cy="1494632"/>
            </a:xfrm>
            <a:custGeom>
              <a:avLst/>
              <a:gdLst>
                <a:gd name="connsiteX0" fmla="*/ 301625 w 641350"/>
                <a:gd name="connsiteY0" fmla="*/ 0 h 1485900"/>
                <a:gd name="connsiteX1" fmla="*/ 247650 w 641350"/>
                <a:gd name="connsiteY1" fmla="*/ 238125 h 1485900"/>
                <a:gd name="connsiteX2" fmla="*/ 3175 w 641350"/>
                <a:gd name="connsiteY2" fmla="*/ 758825 h 1485900"/>
                <a:gd name="connsiteX3" fmla="*/ 0 w 641350"/>
                <a:gd name="connsiteY3" fmla="*/ 1079500 h 1485900"/>
                <a:gd name="connsiteX4" fmla="*/ 231775 w 641350"/>
                <a:gd name="connsiteY4" fmla="*/ 1374775 h 1485900"/>
                <a:gd name="connsiteX5" fmla="*/ 327025 w 641350"/>
                <a:gd name="connsiteY5" fmla="*/ 1485900 h 1485900"/>
                <a:gd name="connsiteX6" fmla="*/ 450850 w 641350"/>
                <a:gd name="connsiteY6" fmla="*/ 1323975 h 1485900"/>
                <a:gd name="connsiteX7" fmla="*/ 622300 w 641350"/>
                <a:gd name="connsiteY7" fmla="*/ 1079500 h 1485900"/>
                <a:gd name="connsiteX8" fmla="*/ 641350 w 641350"/>
                <a:gd name="connsiteY8" fmla="*/ 815975 h 1485900"/>
                <a:gd name="connsiteX9" fmla="*/ 415925 w 641350"/>
                <a:gd name="connsiteY9" fmla="*/ 352425 h 1485900"/>
                <a:gd name="connsiteX10" fmla="*/ 333375 w 641350"/>
                <a:gd name="connsiteY10" fmla="*/ 180975 h 1485900"/>
                <a:gd name="connsiteX11" fmla="*/ 301625 w 641350"/>
                <a:gd name="connsiteY11" fmla="*/ 0 h 1485900"/>
                <a:gd name="connsiteX0" fmla="*/ 301625 w 641350"/>
                <a:gd name="connsiteY0" fmla="*/ 490 h 1486390"/>
                <a:gd name="connsiteX1" fmla="*/ 247650 w 641350"/>
                <a:gd name="connsiteY1" fmla="*/ 238615 h 1486390"/>
                <a:gd name="connsiteX2" fmla="*/ 3175 w 641350"/>
                <a:gd name="connsiteY2" fmla="*/ 759315 h 1486390"/>
                <a:gd name="connsiteX3" fmla="*/ 0 w 641350"/>
                <a:gd name="connsiteY3" fmla="*/ 1079990 h 1486390"/>
                <a:gd name="connsiteX4" fmla="*/ 231775 w 641350"/>
                <a:gd name="connsiteY4" fmla="*/ 1375265 h 1486390"/>
                <a:gd name="connsiteX5" fmla="*/ 327025 w 641350"/>
                <a:gd name="connsiteY5" fmla="*/ 1486390 h 1486390"/>
                <a:gd name="connsiteX6" fmla="*/ 450850 w 641350"/>
                <a:gd name="connsiteY6" fmla="*/ 1324465 h 1486390"/>
                <a:gd name="connsiteX7" fmla="*/ 622300 w 641350"/>
                <a:gd name="connsiteY7" fmla="*/ 1079990 h 1486390"/>
                <a:gd name="connsiteX8" fmla="*/ 641350 w 641350"/>
                <a:gd name="connsiteY8" fmla="*/ 816465 h 1486390"/>
                <a:gd name="connsiteX9" fmla="*/ 415925 w 641350"/>
                <a:gd name="connsiteY9" fmla="*/ 352915 h 1486390"/>
                <a:gd name="connsiteX10" fmla="*/ 333375 w 641350"/>
                <a:gd name="connsiteY10" fmla="*/ 181465 h 1486390"/>
                <a:gd name="connsiteX11" fmla="*/ 301625 w 641350"/>
                <a:gd name="connsiteY11" fmla="*/ 490 h 1486390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07 h 1486007"/>
                <a:gd name="connsiteX1" fmla="*/ 247650 w 641350"/>
                <a:gd name="connsiteY1" fmla="*/ 238232 h 1486007"/>
                <a:gd name="connsiteX2" fmla="*/ 3175 w 641350"/>
                <a:gd name="connsiteY2" fmla="*/ 758932 h 1486007"/>
                <a:gd name="connsiteX3" fmla="*/ 0 w 641350"/>
                <a:gd name="connsiteY3" fmla="*/ 1079607 h 1486007"/>
                <a:gd name="connsiteX4" fmla="*/ 231775 w 641350"/>
                <a:gd name="connsiteY4" fmla="*/ 1374882 h 1486007"/>
                <a:gd name="connsiteX5" fmla="*/ 327025 w 641350"/>
                <a:gd name="connsiteY5" fmla="*/ 1486007 h 1486007"/>
                <a:gd name="connsiteX6" fmla="*/ 450850 w 641350"/>
                <a:gd name="connsiteY6" fmla="*/ 1324082 h 1486007"/>
                <a:gd name="connsiteX7" fmla="*/ 622300 w 641350"/>
                <a:gd name="connsiteY7" fmla="*/ 1079607 h 1486007"/>
                <a:gd name="connsiteX8" fmla="*/ 641350 w 641350"/>
                <a:gd name="connsiteY8" fmla="*/ 816082 h 1486007"/>
                <a:gd name="connsiteX9" fmla="*/ 415925 w 641350"/>
                <a:gd name="connsiteY9" fmla="*/ 352532 h 1486007"/>
                <a:gd name="connsiteX10" fmla="*/ 355600 w 641350"/>
                <a:gd name="connsiteY10" fmla="*/ 200132 h 1486007"/>
                <a:gd name="connsiteX11" fmla="*/ 301625 w 641350"/>
                <a:gd name="connsiteY11" fmla="*/ 107 h 1486007"/>
                <a:gd name="connsiteX0" fmla="*/ 311150 w 641350"/>
                <a:gd name="connsiteY0" fmla="*/ 73 h 1469305"/>
                <a:gd name="connsiteX1" fmla="*/ 247650 w 641350"/>
                <a:gd name="connsiteY1" fmla="*/ 221530 h 1469305"/>
                <a:gd name="connsiteX2" fmla="*/ 3175 w 641350"/>
                <a:gd name="connsiteY2" fmla="*/ 742230 h 1469305"/>
                <a:gd name="connsiteX3" fmla="*/ 0 w 641350"/>
                <a:gd name="connsiteY3" fmla="*/ 1062905 h 1469305"/>
                <a:gd name="connsiteX4" fmla="*/ 231775 w 641350"/>
                <a:gd name="connsiteY4" fmla="*/ 1358180 h 1469305"/>
                <a:gd name="connsiteX5" fmla="*/ 327025 w 641350"/>
                <a:gd name="connsiteY5" fmla="*/ 1469305 h 1469305"/>
                <a:gd name="connsiteX6" fmla="*/ 450850 w 641350"/>
                <a:gd name="connsiteY6" fmla="*/ 1307380 h 1469305"/>
                <a:gd name="connsiteX7" fmla="*/ 622300 w 641350"/>
                <a:gd name="connsiteY7" fmla="*/ 1062905 h 1469305"/>
                <a:gd name="connsiteX8" fmla="*/ 641350 w 641350"/>
                <a:gd name="connsiteY8" fmla="*/ 799380 h 1469305"/>
                <a:gd name="connsiteX9" fmla="*/ 415925 w 641350"/>
                <a:gd name="connsiteY9" fmla="*/ 335830 h 1469305"/>
                <a:gd name="connsiteX10" fmla="*/ 355600 w 641350"/>
                <a:gd name="connsiteY10" fmla="*/ 183430 h 1469305"/>
                <a:gd name="connsiteX11" fmla="*/ 311150 w 641350"/>
                <a:gd name="connsiteY11" fmla="*/ 73 h 1469305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742159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3464"/>
                <a:gd name="connsiteY0" fmla="*/ 2 h 1469234"/>
                <a:gd name="connsiteX1" fmla="*/ 247650 w 663464"/>
                <a:gd name="connsiteY1" fmla="*/ 221459 h 1469234"/>
                <a:gd name="connsiteX2" fmla="*/ 3175 w 663464"/>
                <a:gd name="connsiteY2" fmla="*/ 835027 h 1469234"/>
                <a:gd name="connsiteX3" fmla="*/ 0 w 663464"/>
                <a:gd name="connsiteY3" fmla="*/ 1062834 h 1469234"/>
                <a:gd name="connsiteX4" fmla="*/ 231775 w 663464"/>
                <a:gd name="connsiteY4" fmla="*/ 1358109 h 1469234"/>
                <a:gd name="connsiteX5" fmla="*/ 327025 w 663464"/>
                <a:gd name="connsiteY5" fmla="*/ 1469234 h 1469234"/>
                <a:gd name="connsiteX6" fmla="*/ 450850 w 663464"/>
                <a:gd name="connsiteY6" fmla="*/ 1307309 h 1469234"/>
                <a:gd name="connsiteX7" fmla="*/ 622300 w 663464"/>
                <a:gd name="connsiteY7" fmla="*/ 1062834 h 1469234"/>
                <a:gd name="connsiteX8" fmla="*/ 641350 w 663464"/>
                <a:gd name="connsiteY8" fmla="*/ 799309 h 1469234"/>
                <a:gd name="connsiteX9" fmla="*/ 367506 w 663464"/>
                <a:gd name="connsiteY9" fmla="*/ 223841 h 1469234"/>
                <a:gd name="connsiteX10" fmla="*/ 311150 w 663464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44909 w 696169"/>
                <a:gd name="connsiteY0" fmla="*/ 2 h 1469234"/>
                <a:gd name="connsiteX1" fmla="*/ 281409 w 696169"/>
                <a:gd name="connsiteY1" fmla="*/ 221459 h 1469234"/>
                <a:gd name="connsiteX2" fmla="*/ 36934 w 696169"/>
                <a:gd name="connsiteY2" fmla="*/ 835027 h 1469234"/>
                <a:gd name="connsiteX3" fmla="*/ 33759 w 696169"/>
                <a:gd name="connsiteY3" fmla="*/ 1062834 h 1469234"/>
                <a:gd name="connsiteX4" fmla="*/ 265534 w 696169"/>
                <a:gd name="connsiteY4" fmla="*/ 1358109 h 1469234"/>
                <a:gd name="connsiteX5" fmla="*/ 360784 w 696169"/>
                <a:gd name="connsiteY5" fmla="*/ 1469234 h 1469234"/>
                <a:gd name="connsiteX6" fmla="*/ 484609 w 696169"/>
                <a:gd name="connsiteY6" fmla="*/ 1307309 h 1469234"/>
                <a:gd name="connsiteX7" fmla="*/ 656059 w 696169"/>
                <a:gd name="connsiteY7" fmla="*/ 1062834 h 1469234"/>
                <a:gd name="connsiteX8" fmla="*/ 675109 w 696169"/>
                <a:gd name="connsiteY8" fmla="*/ 799309 h 1469234"/>
                <a:gd name="connsiteX9" fmla="*/ 401265 w 696169"/>
                <a:gd name="connsiteY9" fmla="*/ 223841 h 1469234"/>
                <a:gd name="connsiteX10" fmla="*/ 344909 w 696169"/>
                <a:gd name="connsiteY10" fmla="*/ 2 h 1469234"/>
                <a:gd name="connsiteX0" fmla="*/ 321648 w 672908"/>
                <a:gd name="connsiteY0" fmla="*/ 2 h 1469234"/>
                <a:gd name="connsiteX1" fmla="*/ 258148 w 672908"/>
                <a:gd name="connsiteY1" fmla="*/ 221459 h 1469234"/>
                <a:gd name="connsiteX2" fmla="*/ 13673 w 672908"/>
                <a:gd name="connsiteY2" fmla="*/ 835027 h 1469234"/>
                <a:gd name="connsiteX3" fmla="*/ 10498 w 672908"/>
                <a:gd name="connsiteY3" fmla="*/ 1062834 h 1469234"/>
                <a:gd name="connsiteX4" fmla="*/ 242273 w 672908"/>
                <a:gd name="connsiteY4" fmla="*/ 1358109 h 1469234"/>
                <a:gd name="connsiteX5" fmla="*/ 337523 w 672908"/>
                <a:gd name="connsiteY5" fmla="*/ 1469234 h 1469234"/>
                <a:gd name="connsiteX6" fmla="*/ 461348 w 672908"/>
                <a:gd name="connsiteY6" fmla="*/ 1307309 h 1469234"/>
                <a:gd name="connsiteX7" fmla="*/ 632798 w 672908"/>
                <a:gd name="connsiteY7" fmla="*/ 1062834 h 1469234"/>
                <a:gd name="connsiteX8" fmla="*/ 651848 w 672908"/>
                <a:gd name="connsiteY8" fmla="*/ 799309 h 1469234"/>
                <a:gd name="connsiteX9" fmla="*/ 378004 w 672908"/>
                <a:gd name="connsiteY9" fmla="*/ 223841 h 1469234"/>
                <a:gd name="connsiteX10" fmla="*/ 321648 w 672908"/>
                <a:gd name="connsiteY10" fmla="*/ 2 h 1469234"/>
                <a:gd name="connsiteX0" fmla="*/ 328109 w 679369"/>
                <a:gd name="connsiteY0" fmla="*/ 2 h 1469234"/>
                <a:gd name="connsiteX1" fmla="*/ 264609 w 679369"/>
                <a:gd name="connsiteY1" fmla="*/ 221459 h 1469234"/>
                <a:gd name="connsiteX2" fmla="*/ 20134 w 679369"/>
                <a:gd name="connsiteY2" fmla="*/ 835027 h 1469234"/>
                <a:gd name="connsiteX3" fmla="*/ 31246 w 679369"/>
                <a:gd name="connsiteY3" fmla="*/ 1091409 h 1469234"/>
                <a:gd name="connsiteX4" fmla="*/ 248734 w 679369"/>
                <a:gd name="connsiteY4" fmla="*/ 1358109 h 1469234"/>
                <a:gd name="connsiteX5" fmla="*/ 343984 w 679369"/>
                <a:gd name="connsiteY5" fmla="*/ 1469234 h 1469234"/>
                <a:gd name="connsiteX6" fmla="*/ 467809 w 679369"/>
                <a:gd name="connsiteY6" fmla="*/ 1307309 h 1469234"/>
                <a:gd name="connsiteX7" fmla="*/ 639259 w 679369"/>
                <a:gd name="connsiteY7" fmla="*/ 1062834 h 1469234"/>
                <a:gd name="connsiteX8" fmla="*/ 658309 w 679369"/>
                <a:gd name="connsiteY8" fmla="*/ 799309 h 1469234"/>
                <a:gd name="connsiteX9" fmla="*/ 384465 w 679369"/>
                <a:gd name="connsiteY9" fmla="*/ 223841 h 1469234"/>
                <a:gd name="connsiteX10" fmla="*/ 328109 w 679369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78348"/>
                <a:gd name="connsiteY0" fmla="*/ 2 h 1469234"/>
                <a:gd name="connsiteX1" fmla="*/ 265246 w 678348"/>
                <a:gd name="connsiteY1" fmla="*/ 221459 h 1469234"/>
                <a:gd name="connsiteX2" fmla="*/ 20771 w 678348"/>
                <a:gd name="connsiteY2" fmla="*/ 835027 h 1469234"/>
                <a:gd name="connsiteX3" fmla="*/ 31883 w 678348"/>
                <a:gd name="connsiteY3" fmla="*/ 1091409 h 1469234"/>
                <a:gd name="connsiteX4" fmla="*/ 249371 w 678348"/>
                <a:gd name="connsiteY4" fmla="*/ 1358109 h 1469234"/>
                <a:gd name="connsiteX5" fmla="*/ 344621 w 678348"/>
                <a:gd name="connsiteY5" fmla="*/ 1469234 h 1469234"/>
                <a:gd name="connsiteX6" fmla="*/ 468446 w 678348"/>
                <a:gd name="connsiteY6" fmla="*/ 1307309 h 1469234"/>
                <a:gd name="connsiteX7" fmla="*/ 635134 w 678348"/>
                <a:gd name="connsiteY7" fmla="*/ 1098553 h 1469234"/>
                <a:gd name="connsiteX8" fmla="*/ 658946 w 678348"/>
                <a:gd name="connsiteY8" fmla="*/ 799309 h 1469234"/>
                <a:gd name="connsiteX9" fmla="*/ 385102 w 678348"/>
                <a:gd name="connsiteY9" fmla="*/ 223841 h 1469234"/>
                <a:gd name="connsiteX10" fmla="*/ 328746 w 678348"/>
                <a:gd name="connsiteY10" fmla="*/ 2 h 1469234"/>
                <a:gd name="connsiteX0" fmla="*/ 328746 w 683887"/>
                <a:gd name="connsiteY0" fmla="*/ 2 h 1469234"/>
                <a:gd name="connsiteX1" fmla="*/ 265246 w 683887"/>
                <a:gd name="connsiteY1" fmla="*/ 221459 h 1469234"/>
                <a:gd name="connsiteX2" fmla="*/ 20771 w 683887"/>
                <a:gd name="connsiteY2" fmla="*/ 835027 h 1469234"/>
                <a:gd name="connsiteX3" fmla="*/ 31883 w 683887"/>
                <a:gd name="connsiteY3" fmla="*/ 1091409 h 1469234"/>
                <a:gd name="connsiteX4" fmla="*/ 249371 w 683887"/>
                <a:gd name="connsiteY4" fmla="*/ 1358109 h 1469234"/>
                <a:gd name="connsiteX5" fmla="*/ 344621 w 683887"/>
                <a:gd name="connsiteY5" fmla="*/ 1469234 h 1469234"/>
                <a:gd name="connsiteX6" fmla="*/ 468446 w 683887"/>
                <a:gd name="connsiteY6" fmla="*/ 1307309 h 1469234"/>
                <a:gd name="connsiteX7" fmla="*/ 635134 w 683887"/>
                <a:gd name="connsiteY7" fmla="*/ 1098553 h 1469234"/>
                <a:gd name="connsiteX8" fmla="*/ 658946 w 683887"/>
                <a:gd name="connsiteY8" fmla="*/ 799309 h 1469234"/>
                <a:gd name="connsiteX9" fmla="*/ 385102 w 683887"/>
                <a:gd name="connsiteY9" fmla="*/ 223841 h 1469234"/>
                <a:gd name="connsiteX10" fmla="*/ 328746 w 683887"/>
                <a:gd name="connsiteY10" fmla="*/ 2 h 1469234"/>
                <a:gd name="connsiteX0" fmla="*/ 328746 w 676786"/>
                <a:gd name="connsiteY0" fmla="*/ 2 h 1469234"/>
                <a:gd name="connsiteX1" fmla="*/ 265246 w 676786"/>
                <a:gd name="connsiteY1" fmla="*/ 221459 h 1469234"/>
                <a:gd name="connsiteX2" fmla="*/ 20771 w 676786"/>
                <a:gd name="connsiteY2" fmla="*/ 835027 h 1469234"/>
                <a:gd name="connsiteX3" fmla="*/ 31883 w 676786"/>
                <a:gd name="connsiteY3" fmla="*/ 1091409 h 1469234"/>
                <a:gd name="connsiteX4" fmla="*/ 249371 w 676786"/>
                <a:gd name="connsiteY4" fmla="*/ 1358109 h 1469234"/>
                <a:gd name="connsiteX5" fmla="*/ 344621 w 676786"/>
                <a:gd name="connsiteY5" fmla="*/ 1469234 h 1469234"/>
                <a:gd name="connsiteX6" fmla="*/ 468446 w 676786"/>
                <a:gd name="connsiteY6" fmla="*/ 1307309 h 1469234"/>
                <a:gd name="connsiteX7" fmla="*/ 616084 w 676786"/>
                <a:gd name="connsiteY7" fmla="*/ 1115222 h 1469234"/>
                <a:gd name="connsiteX8" fmla="*/ 658946 w 676786"/>
                <a:gd name="connsiteY8" fmla="*/ 799309 h 1469234"/>
                <a:gd name="connsiteX9" fmla="*/ 385102 w 676786"/>
                <a:gd name="connsiteY9" fmla="*/ 223841 h 1469234"/>
                <a:gd name="connsiteX10" fmla="*/ 328746 w 676786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5"/>
                <a:gd name="connsiteX1" fmla="*/ 265246 w 674435"/>
                <a:gd name="connsiteY1" fmla="*/ 221459 h 1469235"/>
                <a:gd name="connsiteX2" fmla="*/ 20771 w 674435"/>
                <a:gd name="connsiteY2" fmla="*/ 835027 h 1469235"/>
                <a:gd name="connsiteX3" fmla="*/ 31883 w 674435"/>
                <a:gd name="connsiteY3" fmla="*/ 1091409 h 1469235"/>
                <a:gd name="connsiteX4" fmla="*/ 249371 w 674435"/>
                <a:gd name="connsiteY4" fmla="*/ 1358109 h 1469235"/>
                <a:gd name="connsiteX5" fmla="*/ 344621 w 674435"/>
                <a:gd name="connsiteY5" fmla="*/ 1469234 h 1469235"/>
                <a:gd name="connsiteX6" fmla="*/ 413677 w 674435"/>
                <a:gd name="connsiteY6" fmla="*/ 1359696 h 1469235"/>
                <a:gd name="connsiteX7" fmla="*/ 616084 w 674435"/>
                <a:gd name="connsiteY7" fmla="*/ 1115222 h 1469235"/>
                <a:gd name="connsiteX8" fmla="*/ 658946 w 674435"/>
                <a:gd name="connsiteY8" fmla="*/ 799309 h 1469235"/>
                <a:gd name="connsiteX9" fmla="*/ 385102 w 674435"/>
                <a:gd name="connsiteY9" fmla="*/ 223841 h 1469235"/>
                <a:gd name="connsiteX10" fmla="*/ 328746 w 674435"/>
                <a:gd name="connsiteY10" fmla="*/ 2 h 1469235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33197 w 678886"/>
                <a:gd name="connsiteY0" fmla="*/ 2 h 1469234"/>
                <a:gd name="connsiteX1" fmla="*/ 269697 w 678886"/>
                <a:gd name="connsiteY1" fmla="*/ 221459 h 1469234"/>
                <a:gd name="connsiteX2" fmla="*/ 25222 w 678886"/>
                <a:gd name="connsiteY2" fmla="*/ 835027 h 1469234"/>
                <a:gd name="connsiteX3" fmla="*/ 36334 w 678886"/>
                <a:gd name="connsiteY3" fmla="*/ 1091409 h 1469234"/>
                <a:gd name="connsiteX4" fmla="*/ 277635 w 678886"/>
                <a:gd name="connsiteY4" fmla="*/ 1346203 h 1469234"/>
                <a:gd name="connsiteX5" fmla="*/ 349072 w 678886"/>
                <a:gd name="connsiteY5" fmla="*/ 1469234 h 1469234"/>
                <a:gd name="connsiteX6" fmla="*/ 418128 w 678886"/>
                <a:gd name="connsiteY6" fmla="*/ 1359696 h 1469234"/>
                <a:gd name="connsiteX7" fmla="*/ 620535 w 678886"/>
                <a:gd name="connsiteY7" fmla="*/ 1115222 h 1469234"/>
                <a:gd name="connsiteX8" fmla="*/ 663397 w 678886"/>
                <a:gd name="connsiteY8" fmla="*/ 799309 h 1469234"/>
                <a:gd name="connsiteX9" fmla="*/ 389553 w 678886"/>
                <a:gd name="connsiteY9" fmla="*/ 223841 h 1469234"/>
                <a:gd name="connsiteX10" fmla="*/ 333197 w 678886"/>
                <a:gd name="connsiteY10" fmla="*/ 2 h 1469234"/>
                <a:gd name="connsiteX0" fmla="*/ 333458 w 679147"/>
                <a:gd name="connsiteY0" fmla="*/ 2 h 1469234"/>
                <a:gd name="connsiteX1" fmla="*/ 269958 w 679147"/>
                <a:gd name="connsiteY1" fmla="*/ 221459 h 1469234"/>
                <a:gd name="connsiteX2" fmla="*/ 25483 w 679147"/>
                <a:gd name="connsiteY2" fmla="*/ 835027 h 1469234"/>
                <a:gd name="connsiteX3" fmla="*/ 36595 w 679147"/>
                <a:gd name="connsiteY3" fmla="*/ 1091409 h 1469234"/>
                <a:gd name="connsiteX4" fmla="*/ 282658 w 679147"/>
                <a:gd name="connsiteY4" fmla="*/ 1367634 h 1469234"/>
                <a:gd name="connsiteX5" fmla="*/ 349333 w 679147"/>
                <a:gd name="connsiteY5" fmla="*/ 1469234 h 1469234"/>
                <a:gd name="connsiteX6" fmla="*/ 418389 w 679147"/>
                <a:gd name="connsiteY6" fmla="*/ 1359696 h 1469234"/>
                <a:gd name="connsiteX7" fmla="*/ 620796 w 679147"/>
                <a:gd name="connsiteY7" fmla="*/ 1115222 h 1469234"/>
                <a:gd name="connsiteX8" fmla="*/ 663658 w 679147"/>
                <a:gd name="connsiteY8" fmla="*/ 799309 h 1469234"/>
                <a:gd name="connsiteX9" fmla="*/ 389814 w 679147"/>
                <a:gd name="connsiteY9" fmla="*/ 223841 h 1469234"/>
                <a:gd name="connsiteX10" fmla="*/ 333458 w 679147"/>
                <a:gd name="connsiteY10" fmla="*/ 2 h 14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147" h="1469234">
                  <a:moveTo>
                    <a:pt x="333458" y="2"/>
                  </a:moveTo>
                  <a:cubicBezTo>
                    <a:pt x="313482" y="-395"/>
                    <a:pt x="321287" y="82288"/>
                    <a:pt x="269958" y="221459"/>
                  </a:cubicBezTo>
                  <a:cubicBezTo>
                    <a:pt x="218629" y="360630"/>
                    <a:pt x="64377" y="690035"/>
                    <a:pt x="25483" y="835027"/>
                  </a:cubicBezTo>
                  <a:cubicBezTo>
                    <a:pt x="-13411" y="980019"/>
                    <a:pt x="-6268" y="1002641"/>
                    <a:pt x="36595" y="1091409"/>
                  </a:cubicBezTo>
                  <a:cubicBezTo>
                    <a:pt x="79458" y="1180177"/>
                    <a:pt x="250908" y="1330592"/>
                    <a:pt x="282658" y="1367634"/>
                  </a:cubicBezTo>
                  <a:lnTo>
                    <a:pt x="349333" y="1469234"/>
                  </a:lnTo>
                  <a:cubicBezTo>
                    <a:pt x="376717" y="1469498"/>
                    <a:pt x="368383" y="1404411"/>
                    <a:pt x="418389" y="1359696"/>
                  </a:cubicBezTo>
                  <a:cubicBezTo>
                    <a:pt x="468395" y="1314981"/>
                    <a:pt x="579918" y="1208620"/>
                    <a:pt x="620796" y="1115222"/>
                  </a:cubicBezTo>
                  <a:cubicBezTo>
                    <a:pt x="661674" y="1021824"/>
                    <a:pt x="702155" y="947872"/>
                    <a:pt x="663658" y="799309"/>
                  </a:cubicBezTo>
                  <a:cubicBezTo>
                    <a:pt x="625161" y="650746"/>
                    <a:pt x="444847" y="357059"/>
                    <a:pt x="389814" y="223841"/>
                  </a:cubicBezTo>
                  <a:cubicBezTo>
                    <a:pt x="346157" y="175025"/>
                    <a:pt x="353434" y="399"/>
                    <a:pt x="333458" y="2"/>
                  </a:cubicBezTo>
                  <a:close/>
                </a:path>
              </a:pathLst>
            </a:cu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 useBgFill="1">
          <p:nvSpPr>
            <p:cNvPr id="14" name="矩形: 圆角 13"/>
            <p:cNvSpPr/>
            <p:nvPr/>
          </p:nvSpPr>
          <p:spPr>
            <a:xfrm>
              <a:off x="2276475" y="3806614"/>
              <a:ext cx="1657350" cy="211787"/>
            </a:xfrm>
            <a:prstGeom prst="roundRect">
              <a:avLst>
                <a:gd name="adj" fmla="val 256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52099" y="3144396"/>
            <a:ext cx="6482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第四部分</a:t>
            </a:r>
            <a:r>
              <a:rPr lang="en-US" altLang="zh-TW" sz="4400" dirty="0">
                <a:latin typeface="Arial"/>
                <a:ea typeface="微软雅黑"/>
                <a:sym typeface="Arial"/>
              </a:rPr>
              <a:t>:</a:t>
            </a:r>
            <a:r>
              <a:rPr lang="zh-TW" altLang="en-US" sz="4400" dirty="0">
                <a:latin typeface="Arial"/>
                <a:ea typeface="微软雅黑"/>
                <a:sym typeface="Arial"/>
              </a:rPr>
              <a:t>資料來源</a:t>
            </a:r>
            <a:endParaRPr lang="zh-CN" altLang="en-US" sz="44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139295" y="2755777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9923068" y="2755777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矩形 26"/>
          <p:cNvSpPr/>
          <p:nvPr/>
        </p:nvSpPr>
        <p:spPr>
          <a:xfrm>
            <a:off x="9923067" y="2489079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7" name="直接连接符 36"/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/>
          <p:cNvCxnSpPr>
            <a:stCxn id="43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/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7" name="直接连接符 56"/>
          <p:cNvCxnSpPr>
            <a:stCxn id="56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3" name="直接连接符 62"/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/>
          <p:cNvCxnSpPr>
            <a:cxnSpLocks/>
            <a:stCxn id="67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4" name="直接连接符 73"/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9" name="直接连接符 78"/>
          <p:cNvCxnSpPr>
            <a:stCxn id="78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/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/>
          <p:cNvCxnSpPr>
            <a:stCxn id="89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4" name="直接连接符 93"/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6" name="直接连接符 95"/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/>
          <p:cNvCxnSpPr>
            <a:stCxn id="100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7" name="直接连接符 106"/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2" name="直接连接符 111"/>
          <p:cNvCxnSpPr>
            <a:stCxn id="111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3" name="直接连接符 122"/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/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4" name="直接连接符 133"/>
          <p:cNvCxnSpPr>
            <a:stCxn id="133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/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/>
          <p:cNvCxnSpPr>
            <a:stCxn id="144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/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6" name="直接连接符 155"/>
          <p:cNvCxnSpPr>
            <a:stCxn id="155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8" name="直接连接符 157"/>
          <p:cNvCxnSpPr>
            <a:stCxn id="157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2" name="直接连接符 161"/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4" name="直接连接符 163"/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9" name="直接连接符 168"/>
          <p:cNvCxnSpPr>
            <a:cxnSpLocks/>
            <a:stCxn id="168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1" name="直接连接符 170"/>
          <p:cNvCxnSpPr>
            <a:stCxn id="170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6" name="直接连接符 175"/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8" name="直接连接符 177"/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6" name="直接连接符 185"/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1" name="直接连接符 190"/>
          <p:cNvCxnSpPr>
            <a:stCxn id="190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7" name="直接连接符 196"/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2" name="直接连接符 201"/>
          <p:cNvCxnSpPr>
            <a:stCxn id="201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7" name="直接连接符 206"/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10" name="直接连接符 209"/>
          <p:cNvCxnSpPr>
            <a:stCxn id="209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7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17983" y="661591"/>
            <a:ext cx="330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spc="300" dirty="0">
                <a:latin typeface="Arial"/>
                <a:ea typeface="微软雅黑"/>
                <a:sym typeface="Arial"/>
              </a:rPr>
              <a:t>資料連結</a:t>
            </a:r>
            <a:endParaRPr lang="zh-CN" altLang="en-US" sz="2800" b="1" spc="3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49704" y="1348803"/>
            <a:ext cx="805245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78452" y="2548660"/>
            <a:ext cx="9869714" cy="10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GB" altLang="zh-CN" sz="1600" dirty="0">
                <a:solidFill>
                  <a:srgbClr val="525252"/>
                </a:solidFill>
                <a:latin typeface="Arial"/>
                <a:ea typeface="微软雅黑"/>
                <a:sym typeface="Arial"/>
                <a:hlinkClick r:id="rId3"/>
              </a:rPr>
              <a:t>https://steam.oxxostudio.tw/category/python/ai/ai-cars-dectection.html</a:t>
            </a:r>
            <a:endParaRPr lang="en-GB" altLang="zh-CN" sz="16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30000"/>
              </a:lnSpc>
            </a:pPr>
            <a:r>
              <a:rPr lang="en-US" altLang="zh-TW" sz="16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OpenCV </a:t>
            </a:r>
            <a:r>
              <a:rPr lang="zh-TW" altLang="en-US" sz="16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汽車偵測</a:t>
            </a:r>
          </a:p>
          <a:p>
            <a:pPr algn="ctr">
              <a:lnSpc>
                <a:spcPct val="130000"/>
              </a:lnSpc>
            </a:pPr>
            <a:endParaRPr lang="en-GB" altLang="zh-CN" sz="16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6096002" y="5486401"/>
            <a:ext cx="6095999" cy="1354470"/>
          </a:xfrm>
          <a:custGeom>
            <a:avLst/>
            <a:gdLst>
              <a:gd name="connsiteX0" fmla="*/ 5778976 w 6095999"/>
              <a:gd name="connsiteY0" fmla="*/ 11 h 2021220"/>
              <a:gd name="connsiteX1" fmla="*/ 6081193 w 6095999"/>
              <a:gd name="connsiteY1" fmla="*/ 198116 h 2021220"/>
              <a:gd name="connsiteX2" fmla="*/ 6095999 w 6095999"/>
              <a:gd name="connsiteY2" fmla="*/ 217042 h 2021220"/>
              <a:gd name="connsiteX3" fmla="*/ 6095999 w 6095999"/>
              <a:gd name="connsiteY3" fmla="*/ 2021220 h 2021220"/>
              <a:gd name="connsiteX4" fmla="*/ 0 w 6095999"/>
              <a:gd name="connsiteY4" fmla="*/ 1999891 h 2021220"/>
              <a:gd name="connsiteX5" fmla="*/ 1863425 w 6095999"/>
              <a:gd name="connsiteY5" fmla="*/ 705097 h 2021220"/>
              <a:gd name="connsiteX6" fmla="*/ 3184333 w 6095999"/>
              <a:gd name="connsiteY6" fmla="*/ 1371724 h 2021220"/>
              <a:gd name="connsiteX7" fmla="*/ 3962726 w 6095999"/>
              <a:gd name="connsiteY7" fmla="*/ 1025590 h 2021220"/>
              <a:gd name="connsiteX8" fmla="*/ 4528830 w 6095999"/>
              <a:gd name="connsiteY8" fmla="*/ 1384543 h 2021220"/>
              <a:gd name="connsiteX9" fmla="*/ 5778976 w 6095999"/>
              <a:gd name="connsiteY9" fmla="*/ 11 h 202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5999" h="2021220">
                <a:moveTo>
                  <a:pt x="5778976" y="11"/>
                </a:moveTo>
                <a:cubicBezTo>
                  <a:pt x="5879224" y="1079"/>
                  <a:pt x="5980454" y="79066"/>
                  <a:pt x="6081193" y="198116"/>
                </a:cubicBezTo>
                <a:lnTo>
                  <a:pt x="6095999" y="217042"/>
                </a:lnTo>
                <a:lnTo>
                  <a:pt x="6095999" y="2021220"/>
                </a:lnTo>
                <a:lnTo>
                  <a:pt x="0" y="1999891"/>
                </a:lnTo>
                <a:cubicBezTo>
                  <a:pt x="666350" y="1404841"/>
                  <a:pt x="1332703" y="809791"/>
                  <a:pt x="1863425" y="705097"/>
                </a:cubicBezTo>
                <a:cubicBezTo>
                  <a:pt x="2394147" y="600402"/>
                  <a:pt x="2834449" y="1318308"/>
                  <a:pt x="3184333" y="1371724"/>
                </a:cubicBezTo>
                <a:cubicBezTo>
                  <a:pt x="3534217" y="1425139"/>
                  <a:pt x="3738643" y="1023454"/>
                  <a:pt x="3962726" y="1025590"/>
                </a:cubicBezTo>
                <a:cubicBezTo>
                  <a:pt x="4186809" y="1027727"/>
                  <a:pt x="4226121" y="1555473"/>
                  <a:pt x="4528830" y="1384543"/>
                </a:cubicBezTo>
                <a:cubicBezTo>
                  <a:pt x="4831538" y="1213613"/>
                  <a:pt x="5377985" y="-4263"/>
                  <a:pt x="5778976" y="11"/>
                </a:cubicBezTo>
                <a:close/>
              </a:path>
            </a:pathLst>
          </a:custGeom>
          <a:gradFill flip="none" rotWithShape="1">
            <a:gsLst>
              <a:gs pos="90000">
                <a:srgbClr val="525252">
                  <a:alpha val="20000"/>
                </a:srgbClr>
              </a:gs>
              <a:gs pos="22000">
                <a:srgbClr val="525252">
                  <a:alpha val="82000"/>
                </a:srgbClr>
              </a:gs>
            </a:gsLst>
            <a:lin ang="5400000" scaled="1"/>
            <a:tileRect/>
          </a:gradFill>
          <a:ln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1" y="5492051"/>
            <a:ext cx="8577943" cy="1365949"/>
          </a:xfrm>
          <a:custGeom>
            <a:avLst/>
            <a:gdLst>
              <a:gd name="connsiteX0" fmla="*/ 3365070 w 8577943"/>
              <a:gd name="connsiteY0" fmla="*/ 11 h 2038350"/>
              <a:gd name="connsiteX1" fmla="*/ 4520866 w 8577943"/>
              <a:gd name="connsiteY1" fmla="*/ 1410183 h 2038350"/>
              <a:gd name="connsiteX2" fmla="*/ 5393609 w 8577943"/>
              <a:gd name="connsiteY2" fmla="*/ 1025590 h 2038350"/>
              <a:gd name="connsiteX3" fmla="*/ 6054063 w 8577943"/>
              <a:gd name="connsiteY3" fmla="*/ 1487101 h 2038350"/>
              <a:gd name="connsiteX4" fmla="*/ 7021157 w 8577943"/>
              <a:gd name="connsiteY4" fmla="*/ 653818 h 2038350"/>
              <a:gd name="connsiteX5" fmla="*/ 8577943 w 8577943"/>
              <a:gd name="connsiteY5" fmla="*/ 2038350 h 2038350"/>
              <a:gd name="connsiteX6" fmla="*/ 0 w 8577943"/>
              <a:gd name="connsiteY6" fmla="*/ 2008337 h 2038350"/>
              <a:gd name="connsiteX7" fmla="*/ 0 w 8577943"/>
              <a:gd name="connsiteY7" fmla="*/ 850805 h 2038350"/>
              <a:gd name="connsiteX8" fmla="*/ 8435 w 8577943"/>
              <a:gd name="connsiteY8" fmla="*/ 855929 h 2038350"/>
              <a:gd name="connsiteX9" fmla="*/ 770428 w 8577943"/>
              <a:gd name="connsiteY9" fmla="*/ 1371724 h 2038350"/>
              <a:gd name="connsiteX10" fmla="*/ 1548820 w 8577943"/>
              <a:gd name="connsiteY10" fmla="*/ 1025590 h 2038350"/>
              <a:gd name="connsiteX11" fmla="*/ 2114924 w 8577943"/>
              <a:gd name="connsiteY11" fmla="*/ 1384543 h 2038350"/>
              <a:gd name="connsiteX12" fmla="*/ 3365070 w 8577943"/>
              <a:gd name="connsiteY12" fmla="*/ 11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77943" h="2038350">
                <a:moveTo>
                  <a:pt x="3365070" y="11"/>
                </a:moveTo>
                <a:cubicBezTo>
                  <a:pt x="3766060" y="4284"/>
                  <a:pt x="4182776" y="1239253"/>
                  <a:pt x="4520866" y="1410183"/>
                </a:cubicBezTo>
                <a:cubicBezTo>
                  <a:pt x="4858955" y="1581113"/>
                  <a:pt x="5138076" y="1012771"/>
                  <a:pt x="5393609" y="1025590"/>
                </a:cubicBezTo>
                <a:cubicBezTo>
                  <a:pt x="5649142" y="1038410"/>
                  <a:pt x="5782805" y="1549063"/>
                  <a:pt x="6054063" y="1487101"/>
                </a:cubicBezTo>
                <a:cubicBezTo>
                  <a:pt x="6325321" y="1425139"/>
                  <a:pt x="6600511" y="561943"/>
                  <a:pt x="7021157" y="653818"/>
                </a:cubicBezTo>
                <a:cubicBezTo>
                  <a:pt x="7441804" y="745693"/>
                  <a:pt x="8009873" y="1392021"/>
                  <a:pt x="8577943" y="2038350"/>
                </a:cubicBezTo>
                <a:lnTo>
                  <a:pt x="0" y="2008337"/>
                </a:lnTo>
                <a:lnTo>
                  <a:pt x="0" y="850805"/>
                </a:lnTo>
                <a:lnTo>
                  <a:pt x="8435" y="855929"/>
                </a:lnTo>
                <a:cubicBezTo>
                  <a:pt x="297753" y="1045388"/>
                  <a:pt x="551750" y="1338339"/>
                  <a:pt x="770428" y="1371724"/>
                </a:cubicBezTo>
                <a:cubicBezTo>
                  <a:pt x="1120311" y="1425139"/>
                  <a:pt x="1324738" y="1023454"/>
                  <a:pt x="1548820" y="1025590"/>
                </a:cubicBezTo>
                <a:cubicBezTo>
                  <a:pt x="1772903" y="1027727"/>
                  <a:pt x="1812216" y="1555473"/>
                  <a:pt x="2114924" y="1384543"/>
                </a:cubicBezTo>
                <a:cubicBezTo>
                  <a:pt x="2417632" y="1213613"/>
                  <a:pt x="2964080" y="-4263"/>
                  <a:pt x="3365070" y="11"/>
                </a:cubicBezTo>
                <a:close/>
              </a:path>
            </a:pathLst>
          </a:custGeom>
          <a:gradFill flip="none" rotWithShape="1">
            <a:gsLst>
              <a:gs pos="90000">
                <a:srgbClr val="525252">
                  <a:alpha val="20000"/>
                </a:srgbClr>
              </a:gs>
              <a:gs pos="22000">
                <a:srgbClr val="525252">
                  <a:alpha val="82000"/>
                </a:srgbClr>
              </a:gs>
            </a:gsLst>
            <a:lin ang="5400000" scaled="1"/>
            <a:tileRect/>
          </a:gradFill>
          <a:ln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600075" y="5492051"/>
            <a:ext cx="10991850" cy="1365949"/>
          </a:xfrm>
          <a:custGeom>
            <a:avLst/>
            <a:gdLst>
              <a:gd name="connsiteX0" fmla="*/ 0 w 8877300"/>
              <a:gd name="connsiteY0" fmla="*/ 2971816 h 3028966"/>
              <a:gd name="connsiteX1" fmla="*/ 1504950 w 8877300"/>
              <a:gd name="connsiteY1" fmla="*/ 1047766 h 3028966"/>
              <a:gd name="connsiteX2" fmla="*/ 2571750 w 8877300"/>
              <a:gd name="connsiteY2" fmla="*/ 2038366 h 3028966"/>
              <a:gd name="connsiteX3" fmla="*/ 3200400 w 8877300"/>
              <a:gd name="connsiteY3" fmla="*/ 1524016 h 3028966"/>
              <a:gd name="connsiteX4" fmla="*/ 3657600 w 8877300"/>
              <a:gd name="connsiteY4" fmla="*/ 2057416 h 3028966"/>
              <a:gd name="connsiteX5" fmla="*/ 4667250 w 8877300"/>
              <a:gd name="connsiteY5" fmla="*/ 16 h 3028966"/>
              <a:gd name="connsiteX6" fmla="*/ 5600700 w 8877300"/>
              <a:gd name="connsiteY6" fmla="*/ 2095516 h 3028966"/>
              <a:gd name="connsiteX7" fmla="*/ 6305550 w 8877300"/>
              <a:gd name="connsiteY7" fmla="*/ 1524016 h 3028966"/>
              <a:gd name="connsiteX8" fmla="*/ 6838950 w 8877300"/>
              <a:gd name="connsiteY8" fmla="*/ 2209816 h 3028966"/>
              <a:gd name="connsiteX9" fmla="*/ 7620000 w 8877300"/>
              <a:gd name="connsiteY9" fmla="*/ 971566 h 3028966"/>
              <a:gd name="connsiteX10" fmla="*/ 8877300 w 8877300"/>
              <a:gd name="connsiteY10" fmla="*/ 3028966 h 302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77300" h="3028966">
                <a:moveTo>
                  <a:pt x="0" y="2971816"/>
                </a:moveTo>
                <a:cubicBezTo>
                  <a:pt x="538162" y="2087578"/>
                  <a:pt x="1076325" y="1203341"/>
                  <a:pt x="1504950" y="1047766"/>
                </a:cubicBezTo>
                <a:cubicBezTo>
                  <a:pt x="1933575" y="892191"/>
                  <a:pt x="2289175" y="1958991"/>
                  <a:pt x="2571750" y="2038366"/>
                </a:cubicBezTo>
                <a:cubicBezTo>
                  <a:pt x="2854325" y="2117741"/>
                  <a:pt x="3019425" y="1520841"/>
                  <a:pt x="3200400" y="1524016"/>
                </a:cubicBezTo>
                <a:cubicBezTo>
                  <a:pt x="3381375" y="1527191"/>
                  <a:pt x="3413125" y="2311416"/>
                  <a:pt x="3657600" y="2057416"/>
                </a:cubicBezTo>
                <a:cubicBezTo>
                  <a:pt x="3902075" y="1803416"/>
                  <a:pt x="4343400" y="-6334"/>
                  <a:pt x="4667250" y="16"/>
                </a:cubicBezTo>
                <a:cubicBezTo>
                  <a:pt x="4991100" y="6366"/>
                  <a:pt x="5327650" y="1841516"/>
                  <a:pt x="5600700" y="2095516"/>
                </a:cubicBezTo>
                <a:cubicBezTo>
                  <a:pt x="5873750" y="2349516"/>
                  <a:pt x="6099175" y="1504966"/>
                  <a:pt x="6305550" y="1524016"/>
                </a:cubicBezTo>
                <a:cubicBezTo>
                  <a:pt x="6511925" y="1543066"/>
                  <a:pt x="6619875" y="2301891"/>
                  <a:pt x="6838950" y="2209816"/>
                </a:cubicBezTo>
                <a:cubicBezTo>
                  <a:pt x="7058025" y="2117741"/>
                  <a:pt x="7280275" y="835041"/>
                  <a:pt x="7620000" y="971566"/>
                </a:cubicBezTo>
                <a:cubicBezTo>
                  <a:pt x="7959725" y="1108091"/>
                  <a:pt x="8418512" y="2068528"/>
                  <a:pt x="8877300" y="3028966"/>
                </a:cubicBezTo>
              </a:path>
            </a:pathLst>
          </a:custGeom>
          <a:gradFill flip="none" rotWithShape="1">
            <a:gsLst>
              <a:gs pos="90000">
                <a:srgbClr val="525252">
                  <a:alpha val="63000"/>
                </a:srgbClr>
              </a:gs>
              <a:gs pos="22000">
                <a:srgbClr val="525252">
                  <a:alpha val="80000"/>
                </a:srgbClr>
              </a:gs>
            </a:gsLst>
            <a:lin ang="5400000" scaled="1"/>
            <a:tileRect/>
          </a:gradFill>
          <a:ln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13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8E6B97CA-0998-2BDE-E253-C087CA0C6AD5}"/>
              </a:ext>
            </a:extLst>
          </p:cNvPr>
          <p:cNvSpPr txBox="1"/>
          <p:nvPr/>
        </p:nvSpPr>
        <p:spPr>
          <a:xfrm>
            <a:off x="678452" y="1833773"/>
            <a:ext cx="9869714" cy="1014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160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https://www.youtube.com/watch?v=xjrykYpaBBM&amp;t=6545s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en-US" altLang="zh-TW" sz="1600" b="1" i="0" dirty="0">
                <a:solidFill>
                  <a:srgbClr val="0F0F0F"/>
                </a:solidFill>
                <a:effectLst/>
                <a:latin typeface="YouTube Sans"/>
              </a:rPr>
              <a:t>【</a:t>
            </a:r>
            <a:r>
              <a:rPr lang="en-US" altLang="zh-TW" sz="1600" b="1" i="0" dirty="0" err="1">
                <a:solidFill>
                  <a:srgbClr val="0F0F0F"/>
                </a:solidFill>
                <a:effectLst/>
                <a:latin typeface="YouTube Sans"/>
              </a:rPr>
              <a:t>python】opencv</a:t>
            </a:r>
            <a:r>
              <a:rPr lang="en-US" altLang="zh-TW" sz="1600" b="1" i="0" dirty="0">
                <a:solidFill>
                  <a:srgbClr val="0F0F0F"/>
                </a:solidFill>
                <a:effectLst/>
                <a:latin typeface="YouTube Sans"/>
              </a:rPr>
              <a:t> 2</a:t>
            </a:r>
            <a:r>
              <a:rPr lang="zh-TW" altLang="en-US" sz="1600" b="1" i="0" dirty="0">
                <a:solidFill>
                  <a:srgbClr val="0F0F0F"/>
                </a:solidFill>
                <a:effectLst/>
                <a:latin typeface="YouTube Sans"/>
              </a:rPr>
              <a:t>小時初學者教學 ｜ 影像辨識 ｜ 影像處理 ｜ 人臉辨識 ｜ 電腦視覺</a:t>
            </a:r>
          </a:p>
          <a:p>
            <a:pPr>
              <a:lnSpc>
                <a:spcPct val="130000"/>
              </a:lnSpc>
            </a:pPr>
            <a:endParaRPr lang="en-US" altLang="zh-TW" sz="1600" b="1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58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3213" y="1828800"/>
            <a:ext cx="268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7200" dirty="0">
                <a:latin typeface="Arial"/>
                <a:ea typeface="微软雅黑"/>
                <a:sym typeface="Arial"/>
              </a:rPr>
              <a:t>目錄</a:t>
            </a:r>
            <a:endParaRPr lang="zh-CN" altLang="en-US" sz="72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5172529" y="2428964"/>
            <a:ext cx="537028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文本框 6"/>
          <p:cNvSpPr txBox="1"/>
          <p:nvPr/>
        </p:nvSpPr>
        <p:spPr>
          <a:xfrm>
            <a:off x="3169558" y="3381829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"/>
                <a:ea typeface="微软雅黑"/>
                <a:sym typeface="Arial"/>
              </a:rPr>
              <a:t>1.</a:t>
            </a:r>
            <a:r>
              <a:rPr lang="zh-TW" altLang="en-US" sz="2400" dirty="0">
                <a:latin typeface="Arial"/>
                <a:ea typeface="微软雅黑"/>
                <a:sym typeface="Arial"/>
              </a:rPr>
              <a:t>環境建立</a:t>
            </a:r>
            <a:endParaRPr lang="zh-CN" altLang="en-US" sz="2400" dirty="0">
              <a:latin typeface="Arial"/>
              <a:ea typeface="微软雅黑"/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9558" y="4427026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en-US" altLang="zh-TW" dirty="0">
                <a:latin typeface="Arial"/>
                <a:ea typeface="微软雅黑"/>
                <a:sym typeface="Arial"/>
              </a:rPr>
              <a:t>2.</a:t>
            </a:r>
            <a:r>
              <a:rPr lang="zh-TW" altLang="en-US" dirty="0">
                <a:latin typeface="Arial"/>
                <a:ea typeface="微软雅黑"/>
                <a:sym typeface="Arial"/>
              </a:rPr>
              <a:t>問題</a:t>
            </a:r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5501" y="3381829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"/>
                <a:ea typeface="微软雅黑"/>
                <a:sym typeface="Arial"/>
              </a:rPr>
              <a:t>3.</a:t>
            </a:r>
            <a:r>
              <a:rPr lang="zh-TW" altLang="en-US" sz="2400" dirty="0">
                <a:latin typeface="Arial"/>
                <a:ea typeface="微软雅黑"/>
                <a:sym typeface="Arial"/>
              </a:rPr>
              <a:t>製作結果</a:t>
            </a:r>
            <a:endParaRPr lang="zh-CN" altLang="en-US" sz="2400" dirty="0">
              <a:latin typeface="Arial"/>
              <a:ea typeface="微软雅黑"/>
              <a:sym typeface="Ari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75501" y="4427026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en-US" altLang="zh-TW" dirty="0">
                <a:latin typeface="Arial"/>
                <a:ea typeface="微软雅黑"/>
                <a:sym typeface="Arial"/>
              </a:rPr>
              <a:t>4.</a:t>
            </a:r>
            <a:r>
              <a:rPr lang="zh-TW" altLang="en-US" dirty="0">
                <a:latin typeface="Arial"/>
                <a:ea typeface="微软雅黑"/>
                <a:sym typeface="Arial"/>
              </a:rPr>
              <a:t>資料來源</a:t>
            </a:r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64071" y="2046514"/>
            <a:ext cx="2278743" cy="38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>
                <a:latin typeface="Arial"/>
                <a:ea typeface="微软雅黑"/>
                <a:sym typeface="Arial"/>
              </a:rPr>
              <a:t>CONTENTS</a:t>
            </a:r>
            <a:endParaRPr lang="zh-CN" altLang="en-US" spc="300" dirty="0">
              <a:latin typeface="Arial"/>
              <a:ea typeface="微软雅黑"/>
              <a:sym typeface="Arial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317348" y="1614599"/>
            <a:ext cx="3996124" cy="3996124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/>
          <p:cNvCxnSpPr>
            <a:cxnSpLocks/>
          </p:cNvCxnSpPr>
          <p:nvPr/>
        </p:nvCxnSpPr>
        <p:spPr>
          <a:xfrm>
            <a:off x="-1317348" y="4106108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317348" y="3075593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567543" y="1828800"/>
            <a:ext cx="0" cy="355600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>
            <a:off x="10542814" y="2220286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椭圆 34"/>
          <p:cNvSpPr/>
          <p:nvPr/>
        </p:nvSpPr>
        <p:spPr>
          <a:xfrm>
            <a:off x="10494204" y="2091146"/>
            <a:ext cx="92460" cy="92460"/>
          </a:xfrm>
          <a:prstGeom prst="ellipse">
            <a:avLst/>
          </a:prstGeom>
          <a:solidFill>
            <a:srgbClr val="F36460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4873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46509" y="2426779"/>
            <a:ext cx="2266042" cy="2266042"/>
            <a:chOff x="1571625" y="1704975"/>
            <a:chExt cx="3067050" cy="30670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6" t="13636" r="13636" b="13636"/>
            <a:stretch>
              <a:fillRect/>
            </a:stretch>
          </p:blipFill>
          <p:spPr>
            <a:xfrm>
              <a:off x="1581150" y="1714500"/>
              <a:ext cx="3048000" cy="3048000"/>
            </a:xfrm>
            <a:custGeom>
              <a:avLst/>
              <a:gdLst>
                <a:gd name="connsiteX0" fmla="*/ 1524000 w 3048000"/>
                <a:gd name="connsiteY0" fmla="*/ 0 h 3048000"/>
                <a:gd name="connsiteX1" fmla="*/ 3048000 w 3048000"/>
                <a:gd name="connsiteY1" fmla="*/ 1524000 h 3048000"/>
                <a:gd name="connsiteX2" fmla="*/ 1524000 w 3048000"/>
                <a:gd name="connsiteY2" fmla="*/ 3048000 h 3048000"/>
                <a:gd name="connsiteX3" fmla="*/ 0 w 3048000"/>
                <a:gd name="connsiteY3" fmla="*/ 1524000 h 3048000"/>
                <a:gd name="connsiteX4" fmla="*/ 1524000 w 3048000"/>
                <a:gd name="connsiteY4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0" h="3048000">
                  <a:moveTo>
                    <a:pt x="1524000" y="0"/>
                  </a:moveTo>
                  <a:cubicBezTo>
                    <a:pt x="2365682" y="0"/>
                    <a:pt x="3048000" y="682318"/>
                    <a:pt x="3048000" y="1524000"/>
                  </a:cubicBezTo>
                  <a:cubicBezTo>
                    <a:pt x="3048000" y="2365682"/>
                    <a:pt x="2365682" y="3048000"/>
                    <a:pt x="1524000" y="3048000"/>
                  </a:cubicBezTo>
                  <a:cubicBezTo>
                    <a:pt x="682318" y="3048000"/>
                    <a:pt x="0" y="2365682"/>
                    <a:pt x="0" y="1524000"/>
                  </a:cubicBezTo>
                  <a:cubicBezTo>
                    <a:pt x="0" y="682318"/>
                    <a:pt x="682318" y="0"/>
                    <a:pt x="1524000" y="0"/>
                  </a:cubicBezTo>
                  <a:close/>
                </a:path>
              </a:pathLst>
            </a:custGeom>
          </p:spPr>
        </p:pic>
        <p:sp>
          <p:nvSpPr>
            <p:cNvPr id="15" name="椭圆 14"/>
            <p:cNvSpPr/>
            <p:nvPr/>
          </p:nvSpPr>
          <p:spPr>
            <a:xfrm>
              <a:off x="1571625" y="1704975"/>
              <a:ext cx="3067050" cy="30670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2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2759706" y="2150268"/>
              <a:ext cx="690888" cy="1494632"/>
            </a:xfrm>
            <a:custGeom>
              <a:avLst/>
              <a:gdLst>
                <a:gd name="connsiteX0" fmla="*/ 301625 w 641350"/>
                <a:gd name="connsiteY0" fmla="*/ 0 h 1485900"/>
                <a:gd name="connsiteX1" fmla="*/ 247650 w 641350"/>
                <a:gd name="connsiteY1" fmla="*/ 238125 h 1485900"/>
                <a:gd name="connsiteX2" fmla="*/ 3175 w 641350"/>
                <a:gd name="connsiteY2" fmla="*/ 758825 h 1485900"/>
                <a:gd name="connsiteX3" fmla="*/ 0 w 641350"/>
                <a:gd name="connsiteY3" fmla="*/ 1079500 h 1485900"/>
                <a:gd name="connsiteX4" fmla="*/ 231775 w 641350"/>
                <a:gd name="connsiteY4" fmla="*/ 1374775 h 1485900"/>
                <a:gd name="connsiteX5" fmla="*/ 327025 w 641350"/>
                <a:gd name="connsiteY5" fmla="*/ 1485900 h 1485900"/>
                <a:gd name="connsiteX6" fmla="*/ 450850 w 641350"/>
                <a:gd name="connsiteY6" fmla="*/ 1323975 h 1485900"/>
                <a:gd name="connsiteX7" fmla="*/ 622300 w 641350"/>
                <a:gd name="connsiteY7" fmla="*/ 1079500 h 1485900"/>
                <a:gd name="connsiteX8" fmla="*/ 641350 w 641350"/>
                <a:gd name="connsiteY8" fmla="*/ 815975 h 1485900"/>
                <a:gd name="connsiteX9" fmla="*/ 415925 w 641350"/>
                <a:gd name="connsiteY9" fmla="*/ 352425 h 1485900"/>
                <a:gd name="connsiteX10" fmla="*/ 333375 w 641350"/>
                <a:gd name="connsiteY10" fmla="*/ 180975 h 1485900"/>
                <a:gd name="connsiteX11" fmla="*/ 301625 w 641350"/>
                <a:gd name="connsiteY11" fmla="*/ 0 h 1485900"/>
                <a:gd name="connsiteX0" fmla="*/ 301625 w 641350"/>
                <a:gd name="connsiteY0" fmla="*/ 490 h 1486390"/>
                <a:gd name="connsiteX1" fmla="*/ 247650 w 641350"/>
                <a:gd name="connsiteY1" fmla="*/ 238615 h 1486390"/>
                <a:gd name="connsiteX2" fmla="*/ 3175 w 641350"/>
                <a:gd name="connsiteY2" fmla="*/ 759315 h 1486390"/>
                <a:gd name="connsiteX3" fmla="*/ 0 w 641350"/>
                <a:gd name="connsiteY3" fmla="*/ 1079990 h 1486390"/>
                <a:gd name="connsiteX4" fmla="*/ 231775 w 641350"/>
                <a:gd name="connsiteY4" fmla="*/ 1375265 h 1486390"/>
                <a:gd name="connsiteX5" fmla="*/ 327025 w 641350"/>
                <a:gd name="connsiteY5" fmla="*/ 1486390 h 1486390"/>
                <a:gd name="connsiteX6" fmla="*/ 450850 w 641350"/>
                <a:gd name="connsiteY6" fmla="*/ 1324465 h 1486390"/>
                <a:gd name="connsiteX7" fmla="*/ 622300 w 641350"/>
                <a:gd name="connsiteY7" fmla="*/ 1079990 h 1486390"/>
                <a:gd name="connsiteX8" fmla="*/ 641350 w 641350"/>
                <a:gd name="connsiteY8" fmla="*/ 816465 h 1486390"/>
                <a:gd name="connsiteX9" fmla="*/ 415925 w 641350"/>
                <a:gd name="connsiteY9" fmla="*/ 352915 h 1486390"/>
                <a:gd name="connsiteX10" fmla="*/ 333375 w 641350"/>
                <a:gd name="connsiteY10" fmla="*/ 181465 h 1486390"/>
                <a:gd name="connsiteX11" fmla="*/ 301625 w 641350"/>
                <a:gd name="connsiteY11" fmla="*/ 490 h 1486390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07 h 1486007"/>
                <a:gd name="connsiteX1" fmla="*/ 247650 w 641350"/>
                <a:gd name="connsiteY1" fmla="*/ 238232 h 1486007"/>
                <a:gd name="connsiteX2" fmla="*/ 3175 w 641350"/>
                <a:gd name="connsiteY2" fmla="*/ 758932 h 1486007"/>
                <a:gd name="connsiteX3" fmla="*/ 0 w 641350"/>
                <a:gd name="connsiteY3" fmla="*/ 1079607 h 1486007"/>
                <a:gd name="connsiteX4" fmla="*/ 231775 w 641350"/>
                <a:gd name="connsiteY4" fmla="*/ 1374882 h 1486007"/>
                <a:gd name="connsiteX5" fmla="*/ 327025 w 641350"/>
                <a:gd name="connsiteY5" fmla="*/ 1486007 h 1486007"/>
                <a:gd name="connsiteX6" fmla="*/ 450850 w 641350"/>
                <a:gd name="connsiteY6" fmla="*/ 1324082 h 1486007"/>
                <a:gd name="connsiteX7" fmla="*/ 622300 w 641350"/>
                <a:gd name="connsiteY7" fmla="*/ 1079607 h 1486007"/>
                <a:gd name="connsiteX8" fmla="*/ 641350 w 641350"/>
                <a:gd name="connsiteY8" fmla="*/ 816082 h 1486007"/>
                <a:gd name="connsiteX9" fmla="*/ 415925 w 641350"/>
                <a:gd name="connsiteY9" fmla="*/ 352532 h 1486007"/>
                <a:gd name="connsiteX10" fmla="*/ 355600 w 641350"/>
                <a:gd name="connsiteY10" fmla="*/ 200132 h 1486007"/>
                <a:gd name="connsiteX11" fmla="*/ 301625 w 641350"/>
                <a:gd name="connsiteY11" fmla="*/ 107 h 1486007"/>
                <a:gd name="connsiteX0" fmla="*/ 311150 w 641350"/>
                <a:gd name="connsiteY0" fmla="*/ 73 h 1469305"/>
                <a:gd name="connsiteX1" fmla="*/ 247650 w 641350"/>
                <a:gd name="connsiteY1" fmla="*/ 221530 h 1469305"/>
                <a:gd name="connsiteX2" fmla="*/ 3175 w 641350"/>
                <a:gd name="connsiteY2" fmla="*/ 742230 h 1469305"/>
                <a:gd name="connsiteX3" fmla="*/ 0 w 641350"/>
                <a:gd name="connsiteY3" fmla="*/ 1062905 h 1469305"/>
                <a:gd name="connsiteX4" fmla="*/ 231775 w 641350"/>
                <a:gd name="connsiteY4" fmla="*/ 1358180 h 1469305"/>
                <a:gd name="connsiteX5" fmla="*/ 327025 w 641350"/>
                <a:gd name="connsiteY5" fmla="*/ 1469305 h 1469305"/>
                <a:gd name="connsiteX6" fmla="*/ 450850 w 641350"/>
                <a:gd name="connsiteY6" fmla="*/ 1307380 h 1469305"/>
                <a:gd name="connsiteX7" fmla="*/ 622300 w 641350"/>
                <a:gd name="connsiteY7" fmla="*/ 1062905 h 1469305"/>
                <a:gd name="connsiteX8" fmla="*/ 641350 w 641350"/>
                <a:gd name="connsiteY8" fmla="*/ 799380 h 1469305"/>
                <a:gd name="connsiteX9" fmla="*/ 415925 w 641350"/>
                <a:gd name="connsiteY9" fmla="*/ 335830 h 1469305"/>
                <a:gd name="connsiteX10" fmla="*/ 355600 w 641350"/>
                <a:gd name="connsiteY10" fmla="*/ 183430 h 1469305"/>
                <a:gd name="connsiteX11" fmla="*/ 311150 w 641350"/>
                <a:gd name="connsiteY11" fmla="*/ 73 h 1469305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742159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3464"/>
                <a:gd name="connsiteY0" fmla="*/ 2 h 1469234"/>
                <a:gd name="connsiteX1" fmla="*/ 247650 w 663464"/>
                <a:gd name="connsiteY1" fmla="*/ 221459 h 1469234"/>
                <a:gd name="connsiteX2" fmla="*/ 3175 w 663464"/>
                <a:gd name="connsiteY2" fmla="*/ 835027 h 1469234"/>
                <a:gd name="connsiteX3" fmla="*/ 0 w 663464"/>
                <a:gd name="connsiteY3" fmla="*/ 1062834 h 1469234"/>
                <a:gd name="connsiteX4" fmla="*/ 231775 w 663464"/>
                <a:gd name="connsiteY4" fmla="*/ 1358109 h 1469234"/>
                <a:gd name="connsiteX5" fmla="*/ 327025 w 663464"/>
                <a:gd name="connsiteY5" fmla="*/ 1469234 h 1469234"/>
                <a:gd name="connsiteX6" fmla="*/ 450850 w 663464"/>
                <a:gd name="connsiteY6" fmla="*/ 1307309 h 1469234"/>
                <a:gd name="connsiteX7" fmla="*/ 622300 w 663464"/>
                <a:gd name="connsiteY7" fmla="*/ 1062834 h 1469234"/>
                <a:gd name="connsiteX8" fmla="*/ 641350 w 663464"/>
                <a:gd name="connsiteY8" fmla="*/ 799309 h 1469234"/>
                <a:gd name="connsiteX9" fmla="*/ 367506 w 663464"/>
                <a:gd name="connsiteY9" fmla="*/ 223841 h 1469234"/>
                <a:gd name="connsiteX10" fmla="*/ 311150 w 663464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44909 w 696169"/>
                <a:gd name="connsiteY0" fmla="*/ 2 h 1469234"/>
                <a:gd name="connsiteX1" fmla="*/ 281409 w 696169"/>
                <a:gd name="connsiteY1" fmla="*/ 221459 h 1469234"/>
                <a:gd name="connsiteX2" fmla="*/ 36934 w 696169"/>
                <a:gd name="connsiteY2" fmla="*/ 835027 h 1469234"/>
                <a:gd name="connsiteX3" fmla="*/ 33759 w 696169"/>
                <a:gd name="connsiteY3" fmla="*/ 1062834 h 1469234"/>
                <a:gd name="connsiteX4" fmla="*/ 265534 w 696169"/>
                <a:gd name="connsiteY4" fmla="*/ 1358109 h 1469234"/>
                <a:gd name="connsiteX5" fmla="*/ 360784 w 696169"/>
                <a:gd name="connsiteY5" fmla="*/ 1469234 h 1469234"/>
                <a:gd name="connsiteX6" fmla="*/ 484609 w 696169"/>
                <a:gd name="connsiteY6" fmla="*/ 1307309 h 1469234"/>
                <a:gd name="connsiteX7" fmla="*/ 656059 w 696169"/>
                <a:gd name="connsiteY7" fmla="*/ 1062834 h 1469234"/>
                <a:gd name="connsiteX8" fmla="*/ 675109 w 696169"/>
                <a:gd name="connsiteY8" fmla="*/ 799309 h 1469234"/>
                <a:gd name="connsiteX9" fmla="*/ 401265 w 696169"/>
                <a:gd name="connsiteY9" fmla="*/ 223841 h 1469234"/>
                <a:gd name="connsiteX10" fmla="*/ 344909 w 696169"/>
                <a:gd name="connsiteY10" fmla="*/ 2 h 1469234"/>
                <a:gd name="connsiteX0" fmla="*/ 321648 w 672908"/>
                <a:gd name="connsiteY0" fmla="*/ 2 h 1469234"/>
                <a:gd name="connsiteX1" fmla="*/ 258148 w 672908"/>
                <a:gd name="connsiteY1" fmla="*/ 221459 h 1469234"/>
                <a:gd name="connsiteX2" fmla="*/ 13673 w 672908"/>
                <a:gd name="connsiteY2" fmla="*/ 835027 h 1469234"/>
                <a:gd name="connsiteX3" fmla="*/ 10498 w 672908"/>
                <a:gd name="connsiteY3" fmla="*/ 1062834 h 1469234"/>
                <a:gd name="connsiteX4" fmla="*/ 242273 w 672908"/>
                <a:gd name="connsiteY4" fmla="*/ 1358109 h 1469234"/>
                <a:gd name="connsiteX5" fmla="*/ 337523 w 672908"/>
                <a:gd name="connsiteY5" fmla="*/ 1469234 h 1469234"/>
                <a:gd name="connsiteX6" fmla="*/ 461348 w 672908"/>
                <a:gd name="connsiteY6" fmla="*/ 1307309 h 1469234"/>
                <a:gd name="connsiteX7" fmla="*/ 632798 w 672908"/>
                <a:gd name="connsiteY7" fmla="*/ 1062834 h 1469234"/>
                <a:gd name="connsiteX8" fmla="*/ 651848 w 672908"/>
                <a:gd name="connsiteY8" fmla="*/ 799309 h 1469234"/>
                <a:gd name="connsiteX9" fmla="*/ 378004 w 672908"/>
                <a:gd name="connsiteY9" fmla="*/ 223841 h 1469234"/>
                <a:gd name="connsiteX10" fmla="*/ 321648 w 672908"/>
                <a:gd name="connsiteY10" fmla="*/ 2 h 1469234"/>
                <a:gd name="connsiteX0" fmla="*/ 328109 w 679369"/>
                <a:gd name="connsiteY0" fmla="*/ 2 h 1469234"/>
                <a:gd name="connsiteX1" fmla="*/ 264609 w 679369"/>
                <a:gd name="connsiteY1" fmla="*/ 221459 h 1469234"/>
                <a:gd name="connsiteX2" fmla="*/ 20134 w 679369"/>
                <a:gd name="connsiteY2" fmla="*/ 835027 h 1469234"/>
                <a:gd name="connsiteX3" fmla="*/ 31246 w 679369"/>
                <a:gd name="connsiteY3" fmla="*/ 1091409 h 1469234"/>
                <a:gd name="connsiteX4" fmla="*/ 248734 w 679369"/>
                <a:gd name="connsiteY4" fmla="*/ 1358109 h 1469234"/>
                <a:gd name="connsiteX5" fmla="*/ 343984 w 679369"/>
                <a:gd name="connsiteY5" fmla="*/ 1469234 h 1469234"/>
                <a:gd name="connsiteX6" fmla="*/ 467809 w 679369"/>
                <a:gd name="connsiteY6" fmla="*/ 1307309 h 1469234"/>
                <a:gd name="connsiteX7" fmla="*/ 639259 w 679369"/>
                <a:gd name="connsiteY7" fmla="*/ 1062834 h 1469234"/>
                <a:gd name="connsiteX8" fmla="*/ 658309 w 679369"/>
                <a:gd name="connsiteY8" fmla="*/ 799309 h 1469234"/>
                <a:gd name="connsiteX9" fmla="*/ 384465 w 679369"/>
                <a:gd name="connsiteY9" fmla="*/ 223841 h 1469234"/>
                <a:gd name="connsiteX10" fmla="*/ 328109 w 679369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78348"/>
                <a:gd name="connsiteY0" fmla="*/ 2 h 1469234"/>
                <a:gd name="connsiteX1" fmla="*/ 265246 w 678348"/>
                <a:gd name="connsiteY1" fmla="*/ 221459 h 1469234"/>
                <a:gd name="connsiteX2" fmla="*/ 20771 w 678348"/>
                <a:gd name="connsiteY2" fmla="*/ 835027 h 1469234"/>
                <a:gd name="connsiteX3" fmla="*/ 31883 w 678348"/>
                <a:gd name="connsiteY3" fmla="*/ 1091409 h 1469234"/>
                <a:gd name="connsiteX4" fmla="*/ 249371 w 678348"/>
                <a:gd name="connsiteY4" fmla="*/ 1358109 h 1469234"/>
                <a:gd name="connsiteX5" fmla="*/ 344621 w 678348"/>
                <a:gd name="connsiteY5" fmla="*/ 1469234 h 1469234"/>
                <a:gd name="connsiteX6" fmla="*/ 468446 w 678348"/>
                <a:gd name="connsiteY6" fmla="*/ 1307309 h 1469234"/>
                <a:gd name="connsiteX7" fmla="*/ 635134 w 678348"/>
                <a:gd name="connsiteY7" fmla="*/ 1098553 h 1469234"/>
                <a:gd name="connsiteX8" fmla="*/ 658946 w 678348"/>
                <a:gd name="connsiteY8" fmla="*/ 799309 h 1469234"/>
                <a:gd name="connsiteX9" fmla="*/ 385102 w 678348"/>
                <a:gd name="connsiteY9" fmla="*/ 223841 h 1469234"/>
                <a:gd name="connsiteX10" fmla="*/ 328746 w 678348"/>
                <a:gd name="connsiteY10" fmla="*/ 2 h 1469234"/>
                <a:gd name="connsiteX0" fmla="*/ 328746 w 683887"/>
                <a:gd name="connsiteY0" fmla="*/ 2 h 1469234"/>
                <a:gd name="connsiteX1" fmla="*/ 265246 w 683887"/>
                <a:gd name="connsiteY1" fmla="*/ 221459 h 1469234"/>
                <a:gd name="connsiteX2" fmla="*/ 20771 w 683887"/>
                <a:gd name="connsiteY2" fmla="*/ 835027 h 1469234"/>
                <a:gd name="connsiteX3" fmla="*/ 31883 w 683887"/>
                <a:gd name="connsiteY3" fmla="*/ 1091409 h 1469234"/>
                <a:gd name="connsiteX4" fmla="*/ 249371 w 683887"/>
                <a:gd name="connsiteY4" fmla="*/ 1358109 h 1469234"/>
                <a:gd name="connsiteX5" fmla="*/ 344621 w 683887"/>
                <a:gd name="connsiteY5" fmla="*/ 1469234 h 1469234"/>
                <a:gd name="connsiteX6" fmla="*/ 468446 w 683887"/>
                <a:gd name="connsiteY6" fmla="*/ 1307309 h 1469234"/>
                <a:gd name="connsiteX7" fmla="*/ 635134 w 683887"/>
                <a:gd name="connsiteY7" fmla="*/ 1098553 h 1469234"/>
                <a:gd name="connsiteX8" fmla="*/ 658946 w 683887"/>
                <a:gd name="connsiteY8" fmla="*/ 799309 h 1469234"/>
                <a:gd name="connsiteX9" fmla="*/ 385102 w 683887"/>
                <a:gd name="connsiteY9" fmla="*/ 223841 h 1469234"/>
                <a:gd name="connsiteX10" fmla="*/ 328746 w 683887"/>
                <a:gd name="connsiteY10" fmla="*/ 2 h 1469234"/>
                <a:gd name="connsiteX0" fmla="*/ 328746 w 676786"/>
                <a:gd name="connsiteY0" fmla="*/ 2 h 1469234"/>
                <a:gd name="connsiteX1" fmla="*/ 265246 w 676786"/>
                <a:gd name="connsiteY1" fmla="*/ 221459 h 1469234"/>
                <a:gd name="connsiteX2" fmla="*/ 20771 w 676786"/>
                <a:gd name="connsiteY2" fmla="*/ 835027 h 1469234"/>
                <a:gd name="connsiteX3" fmla="*/ 31883 w 676786"/>
                <a:gd name="connsiteY3" fmla="*/ 1091409 h 1469234"/>
                <a:gd name="connsiteX4" fmla="*/ 249371 w 676786"/>
                <a:gd name="connsiteY4" fmla="*/ 1358109 h 1469234"/>
                <a:gd name="connsiteX5" fmla="*/ 344621 w 676786"/>
                <a:gd name="connsiteY5" fmla="*/ 1469234 h 1469234"/>
                <a:gd name="connsiteX6" fmla="*/ 468446 w 676786"/>
                <a:gd name="connsiteY6" fmla="*/ 1307309 h 1469234"/>
                <a:gd name="connsiteX7" fmla="*/ 616084 w 676786"/>
                <a:gd name="connsiteY7" fmla="*/ 1115222 h 1469234"/>
                <a:gd name="connsiteX8" fmla="*/ 658946 w 676786"/>
                <a:gd name="connsiteY8" fmla="*/ 799309 h 1469234"/>
                <a:gd name="connsiteX9" fmla="*/ 385102 w 676786"/>
                <a:gd name="connsiteY9" fmla="*/ 223841 h 1469234"/>
                <a:gd name="connsiteX10" fmla="*/ 328746 w 676786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5"/>
                <a:gd name="connsiteX1" fmla="*/ 265246 w 674435"/>
                <a:gd name="connsiteY1" fmla="*/ 221459 h 1469235"/>
                <a:gd name="connsiteX2" fmla="*/ 20771 w 674435"/>
                <a:gd name="connsiteY2" fmla="*/ 835027 h 1469235"/>
                <a:gd name="connsiteX3" fmla="*/ 31883 w 674435"/>
                <a:gd name="connsiteY3" fmla="*/ 1091409 h 1469235"/>
                <a:gd name="connsiteX4" fmla="*/ 249371 w 674435"/>
                <a:gd name="connsiteY4" fmla="*/ 1358109 h 1469235"/>
                <a:gd name="connsiteX5" fmla="*/ 344621 w 674435"/>
                <a:gd name="connsiteY5" fmla="*/ 1469234 h 1469235"/>
                <a:gd name="connsiteX6" fmla="*/ 413677 w 674435"/>
                <a:gd name="connsiteY6" fmla="*/ 1359696 h 1469235"/>
                <a:gd name="connsiteX7" fmla="*/ 616084 w 674435"/>
                <a:gd name="connsiteY7" fmla="*/ 1115222 h 1469235"/>
                <a:gd name="connsiteX8" fmla="*/ 658946 w 674435"/>
                <a:gd name="connsiteY8" fmla="*/ 799309 h 1469235"/>
                <a:gd name="connsiteX9" fmla="*/ 385102 w 674435"/>
                <a:gd name="connsiteY9" fmla="*/ 223841 h 1469235"/>
                <a:gd name="connsiteX10" fmla="*/ 328746 w 674435"/>
                <a:gd name="connsiteY10" fmla="*/ 2 h 1469235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33197 w 678886"/>
                <a:gd name="connsiteY0" fmla="*/ 2 h 1469234"/>
                <a:gd name="connsiteX1" fmla="*/ 269697 w 678886"/>
                <a:gd name="connsiteY1" fmla="*/ 221459 h 1469234"/>
                <a:gd name="connsiteX2" fmla="*/ 25222 w 678886"/>
                <a:gd name="connsiteY2" fmla="*/ 835027 h 1469234"/>
                <a:gd name="connsiteX3" fmla="*/ 36334 w 678886"/>
                <a:gd name="connsiteY3" fmla="*/ 1091409 h 1469234"/>
                <a:gd name="connsiteX4" fmla="*/ 277635 w 678886"/>
                <a:gd name="connsiteY4" fmla="*/ 1346203 h 1469234"/>
                <a:gd name="connsiteX5" fmla="*/ 349072 w 678886"/>
                <a:gd name="connsiteY5" fmla="*/ 1469234 h 1469234"/>
                <a:gd name="connsiteX6" fmla="*/ 418128 w 678886"/>
                <a:gd name="connsiteY6" fmla="*/ 1359696 h 1469234"/>
                <a:gd name="connsiteX7" fmla="*/ 620535 w 678886"/>
                <a:gd name="connsiteY7" fmla="*/ 1115222 h 1469234"/>
                <a:gd name="connsiteX8" fmla="*/ 663397 w 678886"/>
                <a:gd name="connsiteY8" fmla="*/ 799309 h 1469234"/>
                <a:gd name="connsiteX9" fmla="*/ 389553 w 678886"/>
                <a:gd name="connsiteY9" fmla="*/ 223841 h 1469234"/>
                <a:gd name="connsiteX10" fmla="*/ 333197 w 678886"/>
                <a:gd name="connsiteY10" fmla="*/ 2 h 1469234"/>
                <a:gd name="connsiteX0" fmla="*/ 333458 w 679147"/>
                <a:gd name="connsiteY0" fmla="*/ 2 h 1469234"/>
                <a:gd name="connsiteX1" fmla="*/ 269958 w 679147"/>
                <a:gd name="connsiteY1" fmla="*/ 221459 h 1469234"/>
                <a:gd name="connsiteX2" fmla="*/ 25483 w 679147"/>
                <a:gd name="connsiteY2" fmla="*/ 835027 h 1469234"/>
                <a:gd name="connsiteX3" fmla="*/ 36595 w 679147"/>
                <a:gd name="connsiteY3" fmla="*/ 1091409 h 1469234"/>
                <a:gd name="connsiteX4" fmla="*/ 282658 w 679147"/>
                <a:gd name="connsiteY4" fmla="*/ 1367634 h 1469234"/>
                <a:gd name="connsiteX5" fmla="*/ 349333 w 679147"/>
                <a:gd name="connsiteY5" fmla="*/ 1469234 h 1469234"/>
                <a:gd name="connsiteX6" fmla="*/ 418389 w 679147"/>
                <a:gd name="connsiteY6" fmla="*/ 1359696 h 1469234"/>
                <a:gd name="connsiteX7" fmla="*/ 620796 w 679147"/>
                <a:gd name="connsiteY7" fmla="*/ 1115222 h 1469234"/>
                <a:gd name="connsiteX8" fmla="*/ 663658 w 679147"/>
                <a:gd name="connsiteY8" fmla="*/ 799309 h 1469234"/>
                <a:gd name="connsiteX9" fmla="*/ 389814 w 679147"/>
                <a:gd name="connsiteY9" fmla="*/ 223841 h 1469234"/>
                <a:gd name="connsiteX10" fmla="*/ 333458 w 679147"/>
                <a:gd name="connsiteY10" fmla="*/ 2 h 14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147" h="1469234">
                  <a:moveTo>
                    <a:pt x="333458" y="2"/>
                  </a:moveTo>
                  <a:cubicBezTo>
                    <a:pt x="313482" y="-395"/>
                    <a:pt x="321287" y="82288"/>
                    <a:pt x="269958" y="221459"/>
                  </a:cubicBezTo>
                  <a:cubicBezTo>
                    <a:pt x="218629" y="360630"/>
                    <a:pt x="64377" y="690035"/>
                    <a:pt x="25483" y="835027"/>
                  </a:cubicBezTo>
                  <a:cubicBezTo>
                    <a:pt x="-13411" y="980019"/>
                    <a:pt x="-6268" y="1002641"/>
                    <a:pt x="36595" y="1091409"/>
                  </a:cubicBezTo>
                  <a:cubicBezTo>
                    <a:pt x="79458" y="1180177"/>
                    <a:pt x="250908" y="1330592"/>
                    <a:pt x="282658" y="1367634"/>
                  </a:cubicBezTo>
                  <a:lnTo>
                    <a:pt x="349333" y="1469234"/>
                  </a:lnTo>
                  <a:cubicBezTo>
                    <a:pt x="376717" y="1469498"/>
                    <a:pt x="368383" y="1404411"/>
                    <a:pt x="418389" y="1359696"/>
                  </a:cubicBezTo>
                  <a:cubicBezTo>
                    <a:pt x="468395" y="1314981"/>
                    <a:pt x="579918" y="1208620"/>
                    <a:pt x="620796" y="1115222"/>
                  </a:cubicBezTo>
                  <a:cubicBezTo>
                    <a:pt x="661674" y="1021824"/>
                    <a:pt x="702155" y="947872"/>
                    <a:pt x="663658" y="799309"/>
                  </a:cubicBezTo>
                  <a:cubicBezTo>
                    <a:pt x="625161" y="650746"/>
                    <a:pt x="444847" y="357059"/>
                    <a:pt x="389814" y="223841"/>
                  </a:cubicBezTo>
                  <a:cubicBezTo>
                    <a:pt x="346157" y="175025"/>
                    <a:pt x="353434" y="399"/>
                    <a:pt x="333458" y="2"/>
                  </a:cubicBezTo>
                  <a:close/>
                </a:path>
              </a:pathLst>
            </a:cu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 useBgFill="1">
          <p:nvSpPr>
            <p:cNvPr id="14" name="矩形: 圆角 13"/>
            <p:cNvSpPr/>
            <p:nvPr/>
          </p:nvSpPr>
          <p:spPr>
            <a:xfrm>
              <a:off x="2276475" y="3806614"/>
              <a:ext cx="1657350" cy="211787"/>
            </a:xfrm>
            <a:prstGeom prst="roundRect">
              <a:avLst>
                <a:gd name="adj" fmla="val 256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2540" y="3144396"/>
            <a:ext cx="6482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第一部分</a:t>
            </a:r>
            <a:r>
              <a:rPr lang="en-US" altLang="zh-TW" sz="4400" dirty="0">
                <a:latin typeface="Arial"/>
                <a:ea typeface="微软雅黑"/>
                <a:sym typeface="Arial"/>
              </a:rPr>
              <a:t>:</a:t>
            </a:r>
            <a:r>
              <a:rPr lang="zh-TW" altLang="en-US" sz="4400" dirty="0">
                <a:latin typeface="Arial"/>
                <a:ea typeface="微软雅黑"/>
                <a:sym typeface="Arial"/>
              </a:rPr>
              <a:t>環境建立</a:t>
            </a:r>
            <a:endParaRPr lang="zh-CN" altLang="en-US" sz="44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139295" y="2755777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9923068" y="2755777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矩形 26"/>
          <p:cNvSpPr/>
          <p:nvPr/>
        </p:nvSpPr>
        <p:spPr>
          <a:xfrm>
            <a:off x="9923067" y="2489079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7" name="直接连接符 36"/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/>
          <p:cNvCxnSpPr>
            <a:stCxn id="43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/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7" name="直接连接符 56"/>
          <p:cNvCxnSpPr>
            <a:stCxn id="56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3" name="直接连接符 62"/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/>
          <p:cNvCxnSpPr>
            <a:cxnSpLocks/>
            <a:stCxn id="67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4" name="直接连接符 73"/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9" name="直接连接符 78"/>
          <p:cNvCxnSpPr>
            <a:stCxn id="78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/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/>
          <p:cNvCxnSpPr>
            <a:stCxn id="89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4" name="直接连接符 93"/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6" name="直接连接符 95"/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/>
          <p:cNvCxnSpPr>
            <a:stCxn id="100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7" name="直接连接符 106"/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2" name="直接连接符 111"/>
          <p:cNvCxnSpPr>
            <a:stCxn id="111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3" name="直接连接符 122"/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/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4" name="直接连接符 133"/>
          <p:cNvCxnSpPr>
            <a:stCxn id="133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/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/>
          <p:cNvCxnSpPr>
            <a:stCxn id="144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/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6" name="直接连接符 155"/>
          <p:cNvCxnSpPr>
            <a:stCxn id="155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8" name="直接连接符 157"/>
          <p:cNvCxnSpPr>
            <a:stCxn id="157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2" name="直接连接符 161"/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4" name="直接连接符 163"/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9" name="直接连接符 168"/>
          <p:cNvCxnSpPr>
            <a:cxnSpLocks/>
            <a:stCxn id="168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1" name="直接连接符 170"/>
          <p:cNvCxnSpPr>
            <a:stCxn id="170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6" name="直接连接符 175"/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8" name="直接连接符 177"/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6" name="直接连接符 185"/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1" name="直接连接符 190"/>
          <p:cNvCxnSpPr>
            <a:stCxn id="190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7" name="直接连接符 196"/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2" name="直接连接符 201"/>
          <p:cNvCxnSpPr>
            <a:stCxn id="201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7" name="直接连接符 206"/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10" name="直接连接符 209"/>
          <p:cNvCxnSpPr>
            <a:stCxn id="209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23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024264" y="5029504"/>
            <a:ext cx="2500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latin typeface="Arial"/>
                <a:ea typeface="微软雅黑"/>
                <a:sym typeface="Arial"/>
              </a:rPr>
              <a:t>OpenCV</a:t>
            </a:r>
            <a:endParaRPr lang="zh-CN" altLang="en-US" sz="2000" b="1" spc="3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110678" y="5529220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11565" y="5668920"/>
            <a:ext cx="7700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要開始做影響辨識之前，首先要知道要從哪裡找目前發展最完整的電腦視覺程式庫，</a:t>
            </a:r>
            <a:endParaRPr lang="en-US" altLang="zh-TW" sz="16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algn="just"/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而</a:t>
            </a:r>
            <a:r>
              <a:rPr lang="en-US" altLang="zh-TW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OpenCV</a:t>
            </a:r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就是其中之一，並且</a:t>
            </a:r>
            <a:r>
              <a:rPr lang="en-US" altLang="zh-TW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OpenCV</a:t>
            </a:r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除了保留</a:t>
            </a:r>
            <a:r>
              <a:rPr lang="en-US" altLang="zh-TW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C++</a:t>
            </a:r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的介面以外，也有大量的</a:t>
            </a:r>
            <a:r>
              <a:rPr lang="en-US" altLang="zh-TW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JAVA</a:t>
            </a:r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、</a:t>
            </a:r>
            <a:endParaRPr lang="en-US" altLang="zh-TW" sz="16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algn="just"/>
            <a:r>
              <a:rPr lang="en-US" altLang="zh-TW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Python</a:t>
            </a:r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等常見語言的見面。</a:t>
            </a:r>
            <a:endParaRPr lang="en-GB" altLang="zh-CN" sz="16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26" name="直接连接符 25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4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AA76AF7F-2352-698E-D11C-602362AA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5" y="548944"/>
            <a:ext cx="3637344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21">
            <a:extLst>
              <a:ext uri="{FF2B5EF4-FFF2-40B4-BE49-F238E27FC236}">
                <a16:creationId xmlns:a16="http://schemas.microsoft.com/office/drawing/2014/main" id="{2E9E7E97-336B-1C1E-60B5-21CA2C321327}"/>
              </a:ext>
            </a:extLst>
          </p:cNvPr>
          <p:cNvSpPr txBox="1"/>
          <p:nvPr/>
        </p:nvSpPr>
        <p:spPr>
          <a:xfrm>
            <a:off x="5672909" y="1395253"/>
            <a:ext cx="30392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pc="300" dirty="0">
                <a:latin typeface="Arial"/>
                <a:ea typeface="微软雅黑"/>
                <a:sym typeface="Arial"/>
              </a:rPr>
              <a:t>應用領域</a:t>
            </a:r>
            <a:r>
              <a:rPr lang="en-US" altLang="zh-TW" sz="2000" b="1" spc="300" dirty="0">
                <a:latin typeface="Arial"/>
                <a:ea typeface="微软雅黑"/>
                <a:sym typeface="Arial"/>
              </a:rPr>
              <a:t>:</a:t>
            </a:r>
          </a:p>
          <a:p>
            <a:r>
              <a:rPr lang="zh-TW" altLang="en-US" sz="2000" spc="300" dirty="0">
                <a:latin typeface="Arial"/>
                <a:ea typeface="微软雅黑"/>
                <a:sym typeface="Arial"/>
              </a:rPr>
              <a:t>             </a:t>
            </a:r>
            <a:r>
              <a:rPr lang="en-US" altLang="zh-TW" sz="2000" spc="300" dirty="0">
                <a:latin typeface="Arial"/>
                <a:ea typeface="微软雅黑"/>
                <a:sym typeface="Arial"/>
              </a:rPr>
              <a:t>·</a:t>
            </a:r>
            <a:r>
              <a:rPr lang="zh-TW" altLang="en-US" sz="2000" spc="300" dirty="0">
                <a:latin typeface="Arial"/>
                <a:ea typeface="微软雅黑"/>
                <a:sym typeface="Arial"/>
              </a:rPr>
              <a:t>擴增實境</a:t>
            </a:r>
          </a:p>
          <a:p>
            <a:r>
              <a:rPr lang="zh-TW" altLang="en-US" sz="2000" spc="300" dirty="0">
                <a:latin typeface="Arial"/>
                <a:ea typeface="微软雅黑"/>
                <a:sym typeface="Arial"/>
              </a:rPr>
              <a:t>             </a:t>
            </a:r>
            <a:r>
              <a:rPr lang="en-US" altLang="zh-TW" sz="2000" spc="300" dirty="0">
                <a:latin typeface="Arial"/>
                <a:ea typeface="微软雅黑"/>
                <a:sym typeface="Arial"/>
              </a:rPr>
              <a:t>·</a:t>
            </a:r>
            <a:r>
              <a:rPr lang="zh-TW" altLang="en-US" sz="2000" spc="300" dirty="0">
                <a:latin typeface="Arial"/>
                <a:ea typeface="微软雅黑"/>
                <a:sym typeface="Arial"/>
              </a:rPr>
              <a:t>臉部辨識</a:t>
            </a:r>
          </a:p>
          <a:p>
            <a:r>
              <a:rPr lang="zh-TW" altLang="en-US" sz="2000" spc="300" dirty="0">
                <a:latin typeface="Arial"/>
                <a:ea typeface="微软雅黑"/>
                <a:sym typeface="Arial"/>
              </a:rPr>
              <a:t>             </a:t>
            </a:r>
            <a:r>
              <a:rPr lang="en-US" altLang="zh-TW" sz="2000" spc="300" dirty="0">
                <a:latin typeface="Arial"/>
                <a:ea typeface="微软雅黑"/>
                <a:sym typeface="Arial"/>
              </a:rPr>
              <a:t>·</a:t>
            </a:r>
            <a:r>
              <a:rPr lang="zh-TW" altLang="en-US" sz="2000" spc="300" dirty="0">
                <a:latin typeface="Arial"/>
                <a:ea typeface="微软雅黑"/>
                <a:sym typeface="Arial"/>
              </a:rPr>
              <a:t>手勢辨識</a:t>
            </a:r>
          </a:p>
          <a:p>
            <a:r>
              <a:rPr lang="zh-TW" altLang="en-US" sz="2000" spc="300" dirty="0">
                <a:latin typeface="Arial"/>
                <a:ea typeface="微软雅黑"/>
                <a:sym typeface="Arial"/>
              </a:rPr>
              <a:t>             </a:t>
            </a:r>
            <a:r>
              <a:rPr lang="en-US" altLang="zh-TW" sz="2000" spc="300" dirty="0">
                <a:latin typeface="Arial"/>
                <a:ea typeface="微软雅黑"/>
                <a:sym typeface="Arial"/>
              </a:rPr>
              <a:t>·</a:t>
            </a:r>
            <a:r>
              <a:rPr lang="zh-TW" altLang="en-US" sz="2000" spc="300" dirty="0">
                <a:latin typeface="Arial"/>
                <a:ea typeface="微软雅黑"/>
                <a:sym typeface="Arial"/>
              </a:rPr>
              <a:t>人機互動</a:t>
            </a:r>
          </a:p>
          <a:p>
            <a:r>
              <a:rPr lang="zh-TW" altLang="en-US" sz="2000" spc="300" dirty="0">
                <a:latin typeface="Arial"/>
                <a:ea typeface="微软雅黑"/>
                <a:sym typeface="Arial"/>
              </a:rPr>
              <a:t>             </a:t>
            </a:r>
            <a:r>
              <a:rPr lang="en-US" altLang="zh-TW" sz="2000" spc="300" dirty="0">
                <a:latin typeface="Arial"/>
                <a:ea typeface="微软雅黑"/>
                <a:sym typeface="Arial"/>
              </a:rPr>
              <a:t>·</a:t>
            </a:r>
            <a:r>
              <a:rPr lang="zh-TW" altLang="en-US" sz="2000" spc="300" dirty="0">
                <a:latin typeface="Arial"/>
                <a:ea typeface="微软雅黑"/>
                <a:sym typeface="Arial"/>
              </a:rPr>
              <a:t>動作辨識</a:t>
            </a:r>
          </a:p>
          <a:p>
            <a:r>
              <a:rPr lang="zh-TW" altLang="en-US" sz="2000" spc="300" dirty="0">
                <a:latin typeface="Arial"/>
                <a:ea typeface="微软雅黑"/>
                <a:sym typeface="Arial"/>
              </a:rPr>
              <a:t>             </a:t>
            </a:r>
            <a:r>
              <a:rPr lang="en-US" altLang="zh-TW" sz="2000" spc="300" dirty="0">
                <a:latin typeface="Arial"/>
                <a:ea typeface="微软雅黑"/>
                <a:sym typeface="Arial"/>
              </a:rPr>
              <a:t>·</a:t>
            </a:r>
            <a:r>
              <a:rPr lang="zh-TW" altLang="en-US" sz="2000" spc="300" dirty="0">
                <a:latin typeface="Arial"/>
                <a:ea typeface="微软雅黑"/>
                <a:sym typeface="Arial"/>
              </a:rPr>
              <a:t>運動跟蹤</a:t>
            </a:r>
          </a:p>
          <a:p>
            <a:r>
              <a:rPr lang="zh-TW" altLang="en-US" sz="2000" spc="300" dirty="0">
                <a:latin typeface="Arial"/>
                <a:ea typeface="微软雅黑"/>
                <a:sym typeface="Arial"/>
              </a:rPr>
              <a:t>             </a:t>
            </a:r>
            <a:r>
              <a:rPr lang="en-US" altLang="zh-TW" sz="2000" spc="300" dirty="0">
                <a:latin typeface="Arial"/>
                <a:ea typeface="微软雅黑"/>
                <a:sym typeface="Arial"/>
              </a:rPr>
              <a:t>·</a:t>
            </a:r>
            <a:r>
              <a:rPr lang="zh-TW" altLang="en-US" sz="2000" spc="300" dirty="0">
                <a:latin typeface="Arial"/>
                <a:ea typeface="微软雅黑"/>
                <a:sym typeface="Arial"/>
              </a:rPr>
              <a:t>物體辨識</a:t>
            </a:r>
          </a:p>
          <a:p>
            <a:r>
              <a:rPr lang="zh-TW" altLang="en-US" sz="2000" spc="300" dirty="0">
                <a:latin typeface="Arial"/>
                <a:ea typeface="微软雅黑"/>
                <a:sym typeface="Arial"/>
              </a:rPr>
              <a:t>             </a:t>
            </a:r>
            <a:r>
              <a:rPr lang="en-US" altLang="zh-TW" sz="2000" spc="300" dirty="0">
                <a:latin typeface="Arial"/>
                <a:ea typeface="微软雅黑"/>
                <a:sym typeface="Arial"/>
              </a:rPr>
              <a:t>·</a:t>
            </a:r>
            <a:r>
              <a:rPr lang="zh-TW" altLang="en-US" sz="2000" spc="300" dirty="0">
                <a:latin typeface="Arial"/>
                <a:ea typeface="微软雅黑"/>
                <a:sym typeface="Arial"/>
              </a:rPr>
              <a:t>圖像分割</a:t>
            </a:r>
          </a:p>
          <a:p>
            <a:r>
              <a:rPr lang="zh-TW" altLang="en-US" sz="2000" spc="300" dirty="0">
                <a:latin typeface="Arial"/>
                <a:ea typeface="微软雅黑"/>
                <a:sym typeface="Arial"/>
              </a:rPr>
              <a:t>             </a:t>
            </a:r>
            <a:r>
              <a:rPr lang="en-US" altLang="zh-TW" sz="2000" spc="300" dirty="0">
                <a:latin typeface="Arial"/>
                <a:ea typeface="微软雅黑"/>
                <a:sym typeface="Arial"/>
              </a:rPr>
              <a:t>·</a:t>
            </a:r>
            <a:r>
              <a:rPr lang="zh-TW" altLang="en-US" sz="2000" spc="300" dirty="0">
                <a:latin typeface="Arial"/>
                <a:ea typeface="微软雅黑"/>
                <a:sym typeface="Arial"/>
              </a:rPr>
              <a:t>機器人</a:t>
            </a:r>
            <a:endParaRPr lang="zh-CN" altLang="en-US" sz="2000" spc="300" dirty="0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5533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15"/>
          <p:cNvSpPr txBox="1"/>
          <p:nvPr/>
        </p:nvSpPr>
        <p:spPr>
          <a:xfrm>
            <a:off x="5727269" y="2517997"/>
            <a:ext cx="330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spc="300" dirty="0">
                <a:latin typeface="Arial"/>
                <a:ea typeface="微软雅黑"/>
                <a:sym typeface="Arial"/>
              </a:rPr>
              <a:t>Python</a:t>
            </a:r>
            <a:endParaRPr lang="zh-CN" altLang="en-US" sz="2000" b="1" spc="3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18" name="直接连接符 117"/>
          <p:cNvCxnSpPr>
            <a:cxnSpLocks/>
          </p:cNvCxnSpPr>
          <p:nvPr/>
        </p:nvCxnSpPr>
        <p:spPr>
          <a:xfrm>
            <a:off x="5802917" y="3033776"/>
            <a:ext cx="739775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727269" y="3091828"/>
            <a:ext cx="3950804" cy="10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TW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OpenCV</a:t>
            </a:r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支援的其中一個語言介面，支援多種程式設計範式，包括結構化、程序式、反射式、物件導向和函數式程式設計。</a:t>
            </a:r>
            <a:endParaRPr lang="en-GB" altLang="zh-CN" sz="16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5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5802917" y="5003482"/>
            <a:ext cx="142876" cy="142876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6044610" y="5003482"/>
            <a:ext cx="142876" cy="142876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286303" y="5003482"/>
            <a:ext cx="142876" cy="142876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6527996" y="5003482"/>
            <a:ext cx="142876" cy="142876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283A6E62-21CC-1283-7AB7-5A2C5C7A0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58" y="1145779"/>
            <a:ext cx="4165820" cy="456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556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>
            <a:off x="1587196" y="2046514"/>
            <a:ext cx="5718628" cy="3277294"/>
          </a:xfrm>
          <a:prstGeom prst="roundRect">
            <a:avLst>
              <a:gd name="adj" fmla="val 8695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 useBgFill="1">
        <p:nvSpPr>
          <p:cNvPr id="53" name="任意多边形: 形状 52"/>
          <p:cNvSpPr/>
          <p:nvPr/>
        </p:nvSpPr>
        <p:spPr>
          <a:xfrm flipH="1">
            <a:off x="1888673" y="1991775"/>
            <a:ext cx="4671784" cy="3676521"/>
          </a:xfrm>
          <a:custGeom>
            <a:avLst/>
            <a:gdLst>
              <a:gd name="connsiteX0" fmla="*/ 4788576 w 5338352"/>
              <a:gd name="connsiteY0" fmla="*/ 0 h 4838730"/>
              <a:gd name="connsiteX1" fmla="*/ 0 w 5338352"/>
              <a:gd name="connsiteY1" fmla="*/ 0 h 4838730"/>
              <a:gd name="connsiteX2" fmla="*/ 0 w 5338352"/>
              <a:gd name="connsiteY2" fmla="*/ 4838730 h 4838730"/>
              <a:gd name="connsiteX3" fmla="*/ 4788576 w 5338352"/>
              <a:gd name="connsiteY3" fmla="*/ 4838730 h 4838730"/>
              <a:gd name="connsiteX4" fmla="*/ 4788576 w 5338352"/>
              <a:gd name="connsiteY4" fmla="*/ 4838729 h 4838730"/>
              <a:gd name="connsiteX5" fmla="*/ 5338352 w 5338352"/>
              <a:gd name="connsiteY5" fmla="*/ 4838729 h 483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8352" h="4838730">
                <a:moveTo>
                  <a:pt x="4788576" y="0"/>
                </a:moveTo>
                <a:lnTo>
                  <a:pt x="0" y="0"/>
                </a:lnTo>
                <a:lnTo>
                  <a:pt x="0" y="4838730"/>
                </a:lnTo>
                <a:lnTo>
                  <a:pt x="4788576" y="4838730"/>
                </a:lnTo>
                <a:lnTo>
                  <a:pt x="4788576" y="4838729"/>
                </a:lnTo>
                <a:lnTo>
                  <a:pt x="5338352" y="483872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364344" y="2517997"/>
            <a:ext cx="330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spc="300" dirty="0" err="1">
                <a:latin typeface="Arial"/>
                <a:ea typeface="微软雅黑"/>
                <a:sym typeface="Arial"/>
              </a:rPr>
              <a:t>Pycharm</a:t>
            </a:r>
            <a:endParaRPr lang="zh-CN" altLang="en-US" sz="2000" b="1" spc="3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2439992" y="3033776"/>
            <a:ext cx="739775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364344" y="3091828"/>
            <a:ext cx="3950804" cy="166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用於電腦編程的整合式開發環境</a:t>
            </a:r>
            <a:r>
              <a:rPr lang="en-US" altLang="zh-TW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(IDE)</a:t>
            </a:r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，主要用於</a:t>
            </a:r>
            <a:r>
              <a:rPr lang="en-US" altLang="zh-TW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Python</a:t>
            </a:r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語言開發，並擁有許多額外功能，比如</a:t>
            </a:r>
            <a:r>
              <a:rPr lang="en-US" altLang="zh-TW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Web</a:t>
            </a:r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開發、</a:t>
            </a:r>
            <a:r>
              <a:rPr lang="en-US" altLang="zh-TW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Python We</a:t>
            </a:r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框架、</a:t>
            </a:r>
            <a:r>
              <a:rPr lang="en-US" altLang="zh-TW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Python</a:t>
            </a:r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剖析器、遠端開發、支援資料庫與</a:t>
            </a:r>
            <a:r>
              <a:rPr lang="en-US" altLang="zh-TW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SQL</a:t>
            </a:r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等更多進階功能。</a:t>
            </a:r>
            <a:endParaRPr lang="en-GB" altLang="zh-CN" sz="16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6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 useBgFill="1">
        <p:nvSpPr>
          <p:cNvPr id="26" name="椭圆 25"/>
          <p:cNvSpPr/>
          <p:nvPr/>
        </p:nvSpPr>
        <p:spPr>
          <a:xfrm>
            <a:off x="1413025" y="2543881"/>
            <a:ext cx="348342" cy="348342"/>
          </a:xfrm>
          <a:prstGeom prst="ellipse">
            <a:avLst/>
          </a:prstGeom>
          <a:ln>
            <a:solidFill>
              <a:srgbClr val="F36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514817" y="3033776"/>
            <a:ext cx="144758" cy="14475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7" name="六边形 26"/>
          <p:cNvSpPr/>
          <p:nvPr/>
        </p:nvSpPr>
        <p:spPr>
          <a:xfrm>
            <a:off x="2364344" y="1991776"/>
            <a:ext cx="126992" cy="109476"/>
          </a:xfrm>
          <a:prstGeom prst="hexagon">
            <a:avLst>
              <a:gd name="adj" fmla="val 31960"/>
              <a:gd name="vf" fmla="val 11547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4" name="六边形 63"/>
          <p:cNvSpPr/>
          <p:nvPr/>
        </p:nvSpPr>
        <p:spPr>
          <a:xfrm>
            <a:off x="6495845" y="5295958"/>
            <a:ext cx="64612" cy="55700"/>
          </a:xfrm>
          <a:prstGeom prst="hexagon">
            <a:avLst>
              <a:gd name="adj" fmla="val 31960"/>
              <a:gd name="vf" fmla="val 11547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pic>
        <p:nvPicPr>
          <p:cNvPr id="3076" name="Picture 4" descr="Python Tool Review: Using PyCharm for Python Development - and More |  Caktus Group">
            <a:extLst>
              <a:ext uri="{FF2B5EF4-FFF2-40B4-BE49-F238E27FC236}">
                <a16:creationId xmlns:a16="http://schemas.microsoft.com/office/drawing/2014/main" id="{26D48DE3-4F52-995A-48FB-54D2D7C0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407" y="1749027"/>
            <a:ext cx="3324497" cy="332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632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46509" y="2426779"/>
            <a:ext cx="2266042" cy="2266042"/>
            <a:chOff x="1571625" y="1704975"/>
            <a:chExt cx="3067050" cy="30670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6" t="13636" r="13636" b="13636"/>
            <a:stretch>
              <a:fillRect/>
            </a:stretch>
          </p:blipFill>
          <p:spPr>
            <a:xfrm>
              <a:off x="1581150" y="1714500"/>
              <a:ext cx="3048000" cy="3048000"/>
            </a:xfrm>
            <a:custGeom>
              <a:avLst/>
              <a:gdLst>
                <a:gd name="connsiteX0" fmla="*/ 1524000 w 3048000"/>
                <a:gd name="connsiteY0" fmla="*/ 0 h 3048000"/>
                <a:gd name="connsiteX1" fmla="*/ 3048000 w 3048000"/>
                <a:gd name="connsiteY1" fmla="*/ 1524000 h 3048000"/>
                <a:gd name="connsiteX2" fmla="*/ 1524000 w 3048000"/>
                <a:gd name="connsiteY2" fmla="*/ 3048000 h 3048000"/>
                <a:gd name="connsiteX3" fmla="*/ 0 w 3048000"/>
                <a:gd name="connsiteY3" fmla="*/ 1524000 h 3048000"/>
                <a:gd name="connsiteX4" fmla="*/ 1524000 w 3048000"/>
                <a:gd name="connsiteY4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0" h="3048000">
                  <a:moveTo>
                    <a:pt x="1524000" y="0"/>
                  </a:moveTo>
                  <a:cubicBezTo>
                    <a:pt x="2365682" y="0"/>
                    <a:pt x="3048000" y="682318"/>
                    <a:pt x="3048000" y="1524000"/>
                  </a:cubicBezTo>
                  <a:cubicBezTo>
                    <a:pt x="3048000" y="2365682"/>
                    <a:pt x="2365682" y="3048000"/>
                    <a:pt x="1524000" y="3048000"/>
                  </a:cubicBezTo>
                  <a:cubicBezTo>
                    <a:pt x="682318" y="3048000"/>
                    <a:pt x="0" y="2365682"/>
                    <a:pt x="0" y="1524000"/>
                  </a:cubicBezTo>
                  <a:cubicBezTo>
                    <a:pt x="0" y="682318"/>
                    <a:pt x="682318" y="0"/>
                    <a:pt x="1524000" y="0"/>
                  </a:cubicBezTo>
                  <a:close/>
                </a:path>
              </a:pathLst>
            </a:custGeom>
          </p:spPr>
        </p:pic>
        <p:sp>
          <p:nvSpPr>
            <p:cNvPr id="15" name="椭圆 14"/>
            <p:cNvSpPr/>
            <p:nvPr/>
          </p:nvSpPr>
          <p:spPr>
            <a:xfrm>
              <a:off x="1571625" y="1704975"/>
              <a:ext cx="3067050" cy="30670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2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2759706" y="2150268"/>
              <a:ext cx="690888" cy="1494632"/>
            </a:xfrm>
            <a:custGeom>
              <a:avLst/>
              <a:gdLst>
                <a:gd name="connsiteX0" fmla="*/ 301625 w 641350"/>
                <a:gd name="connsiteY0" fmla="*/ 0 h 1485900"/>
                <a:gd name="connsiteX1" fmla="*/ 247650 w 641350"/>
                <a:gd name="connsiteY1" fmla="*/ 238125 h 1485900"/>
                <a:gd name="connsiteX2" fmla="*/ 3175 w 641350"/>
                <a:gd name="connsiteY2" fmla="*/ 758825 h 1485900"/>
                <a:gd name="connsiteX3" fmla="*/ 0 w 641350"/>
                <a:gd name="connsiteY3" fmla="*/ 1079500 h 1485900"/>
                <a:gd name="connsiteX4" fmla="*/ 231775 w 641350"/>
                <a:gd name="connsiteY4" fmla="*/ 1374775 h 1485900"/>
                <a:gd name="connsiteX5" fmla="*/ 327025 w 641350"/>
                <a:gd name="connsiteY5" fmla="*/ 1485900 h 1485900"/>
                <a:gd name="connsiteX6" fmla="*/ 450850 w 641350"/>
                <a:gd name="connsiteY6" fmla="*/ 1323975 h 1485900"/>
                <a:gd name="connsiteX7" fmla="*/ 622300 w 641350"/>
                <a:gd name="connsiteY7" fmla="*/ 1079500 h 1485900"/>
                <a:gd name="connsiteX8" fmla="*/ 641350 w 641350"/>
                <a:gd name="connsiteY8" fmla="*/ 815975 h 1485900"/>
                <a:gd name="connsiteX9" fmla="*/ 415925 w 641350"/>
                <a:gd name="connsiteY9" fmla="*/ 352425 h 1485900"/>
                <a:gd name="connsiteX10" fmla="*/ 333375 w 641350"/>
                <a:gd name="connsiteY10" fmla="*/ 180975 h 1485900"/>
                <a:gd name="connsiteX11" fmla="*/ 301625 w 641350"/>
                <a:gd name="connsiteY11" fmla="*/ 0 h 1485900"/>
                <a:gd name="connsiteX0" fmla="*/ 301625 w 641350"/>
                <a:gd name="connsiteY0" fmla="*/ 490 h 1486390"/>
                <a:gd name="connsiteX1" fmla="*/ 247650 w 641350"/>
                <a:gd name="connsiteY1" fmla="*/ 238615 h 1486390"/>
                <a:gd name="connsiteX2" fmla="*/ 3175 w 641350"/>
                <a:gd name="connsiteY2" fmla="*/ 759315 h 1486390"/>
                <a:gd name="connsiteX3" fmla="*/ 0 w 641350"/>
                <a:gd name="connsiteY3" fmla="*/ 1079990 h 1486390"/>
                <a:gd name="connsiteX4" fmla="*/ 231775 w 641350"/>
                <a:gd name="connsiteY4" fmla="*/ 1375265 h 1486390"/>
                <a:gd name="connsiteX5" fmla="*/ 327025 w 641350"/>
                <a:gd name="connsiteY5" fmla="*/ 1486390 h 1486390"/>
                <a:gd name="connsiteX6" fmla="*/ 450850 w 641350"/>
                <a:gd name="connsiteY6" fmla="*/ 1324465 h 1486390"/>
                <a:gd name="connsiteX7" fmla="*/ 622300 w 641350"/>
                <a:gd name="connsiteY7" fmla="*/ 1079990 h 1486390"/>
                <a:gd name="connsiteX8" fmla="*/ 641350 w 641350"/>
                <a:gd name="connsiteY8" fmla="*/ 816465 h 1486390"/>
                <a:gd name="connsiteX9" fmla="*/ 415925 w 641350"/>
                <a:gd name="connsiteY9" fmla="*/ 352915 h 1486390"/>
                <a:gd name="connsiteX10" fmla="*/ 333375 w 641350"/>
                <a:gd name="connsiteY10" fmla="*/ 181465 h 1486390"/>
                <a:gd name="connsiteX11" fmla="*/ 301625 w 641350"/>
                <a:gd name="connsiteY11" fmla="*/ 490 h 1486390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07 h 1486007"/>
                <a:gd name="connsiteX1" fmla="*/ 247650 w 641350"/>
                <a:gd name="connsiteY1" fmla="*/ 238232 h 1486007"/>
                <a:gd name="connsiteX2" fmla="*/ 3175 w 641350"/>
                <a:gd name="connsiteY2" fmla="*/ 758932 h 1486007"/>
                <a:gd name="connsiteX3" fmla="*/ 0 w 641350"/>
                <a:gd name="connsiteY3" fmla="*/ 1079607 h 1486007"/>
                <a:gd name="connsiteX4" fmla="*/ 231775 w 641350"/>
                <a:gd name="connsiteY4" fmla="*/ 1374882 h 1486007"/>
                <a:gd name="connsiteX5" fmla="*/ 327025 w 641350"/>
                <a:gd name="connsiteY5" fmla="*/ 1486007 h 1486007"/>
                <a:gd name="connsiteX6" fmla="*/ 450850 w 641350"/>
                <a:gd name="connsiteY6" fmla="*/ 1324082 h 1486007"/>
                <a:gd name="connsiteX7" fmla="*/ 622300 w 641350"/>
                <a:gd name="connsiteY7" fmla="*/ 1079607 h 1486007"/>
                <a:gd name="connsiteX8" fmla="*/ 641350 w 641350"/>
                <a:gd name="connsiteY8" fmla="*/ 816082 h 1486007"/>
                <a:gd name="connsiteX9" fmla="*/ 415925 w 641350"/>
                <a:gd name="connsiteY9" fmla="*/ 352532 h 1486007"/>
                <a:gd name="connsiteX10" fmla="*/ 355600 w 641350"/>
                <a:gd name="connsiteY10" fmla="*/ 200132 h 1486007"/>
                <a:gd name="connsiteX11" fmla="*/ 301625 w 641350"/>
                <a:gd name="connsiteY11" fmla="*/ 107 h 1486007"/>
                <a:gd name="connsiteX0" fmla="*/ 311150 w 641350"/>
                <a:gd name="connsiteY0" fmla="*/ 73 h 1469305"/>
                <a:gd name="connsiteX1" fmla="*/ 247650 w 641350"/>
                <a:gd name="connsiteY1" fmla="*/ 221530 h 1469305"/>
                <a:gd name="connsiteX2" fmla="*/ 3175 w 641350"/>
                <a:gd name="connsiteY2" fmla="*/ 742230 h 1469305"/>
                <a:gd name="connsiteX3" fmla="*/ 0 w 641350"/>
                <a:gd name="connsiteY3" fmla="*/ 1062905 h 1469305"/>
                <a:gd name="connsiteX4" fmla="*/ 231775 w 641350"/>
                <a:gd name="connsiteY4" fmla="*/ 1358180 h 1469305"/>
                <a:gd name="connsiteX5" fmla="*/ 327025 w 641350"/>
                <a:gd name="connsiteY5" fmla="*/ 1469305 h 1469305"/>
                <a:gd name="connsiteX6" fmla="*/ 450850 w 641350"/>
                <a:gd name="connsiteY6" fmla="*/ 1307380 h 1469305"/>
                <a:gd name="connsiteX7" fmla="*/ 622300 w 641350"/>
                <a:gd name="connsiteY7" fmla="*/ 1062905 h 1469305"/>
                <a:gd name="connsiteX8" fmla="*/ 641350 w 641350"/>
                <a:gd name="connsiteY8" fmla="*/ 799380 h 1469305"/>
                <a:gd name="connsiteX9" fmla="*/ 415925 w 641350"/>
                <a:gd name="connsiteY9" fmla="*/ 335830 h 1469305"/>
                <a:gd name="connsiteX10" fmla="*/ 355600 w 641350"/>
                <a:gd name="connsiteY10" fmla="*/ 183430 h 1469305"/>
                <a:gd name="connsiteX11" fmla="*/ 311150 w 641350"/>
                <a:gd name="connsiteY11" fmla="*/ 73 h 1469305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742159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3464"/>
                <a:gd name="connsiteY0" fmla="*/ 2 h 1469234"/>
                <a:gd name="connsiteX1" fmla="*/ 247650 w 663464"/>
                <a:gd name="connsiteY1" fmla="*/ 221459 h 1469234"/>
                <a:gd name="connsiteX2" fmla="*/ 3175 w 663464"/>
                <a:gd name="connsiteY2" fmla="*/ 835027 h 1469234"/>
                <a:gd name="connsiteX3" fmla="*/ 0 w 663464"/>
                <a:gd name="connsiteY3" fmla="*/ 1062834 h 1469234"/>
                <a:gd name="connsiteX4" fmla="*/ 231775 w 663464"/>
                <a:gd name="connsiteY4" fmla="*/ 1358109 h 1469234"/>
                <a:gd name="connsiteX5" fmla="*/ 327025 w 663464"/>
                <a:gd name="connsiteY5" fmla="*/ 1469234 h 1469234"/>
                <a:gd name="connsiteX6" fmla="*/ 450850 w 663464"/>
                <a:gd name="connsiteY6" fmla="*/ 1307309 h 1469234"/>
                <a:gd name="connsiteX7" fmla="*/ 622300 w 663464"/>
                <a:gd name="connsiteY7" fmla="*/ 1062834 h 1469234"/>
                <a:gd name="connsiteX8" fmla="*/ 641350 w 663464"/>
                <a:gd name="connsiteY8" fmla="*/ 799309 h 1469234"/>
                <a:gd name="connsiteX9" fmla="*/ 367506 w 663464"/>
                <a:gd name="connsiteY9" fmla="*/ 223841 h 1469234"/>
                <a:gd name="connsiteX10" fmla="*/ 311150 w 663464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44909 w 696169"/>
                <a:gd name="connsiteY0" fmla="*/ 2 h 1469234"/>
                <a:gd name="connsiteX1" fmla="*/ 281409 w 696169"/>
                <a:gd name="connsiteY1" fmla="*/ 221459 h 1469234"/>
                <a:gd name="connsiteX2" fmla="*/ 36934 w 696169"/>
                <a:gd name="connsiteY2" fmla="*/ 835027 h 1469234"/>
                <a:gd name="connsiteX3" fmla="*/ 33759 w 696169"/>
                <a:gd name="connsiteY3" fmla="*/ 1062834 h 1469234"/>
                <a:gd name="connsiteX4" fmla="*/ 265534 w 696169"/>
                <a:gd name="connsiteY4" fmla="*/ 1358109 h 1469234"/>
                <a:gd name="connsiteX5" fmla="*/ 360784 w 696169"/>
                <a:gd name="connsiteY5" fmla="*/ 1469234 h 1469234"/>
                <a:gd name="connsiteX6" fmla="*/ 484609 w 696169"/>
                <a:gd name="connsiteY6" fmla="*/ 1307309 h 1469234"/>
                <a:gd name="connsiteX7" fmla="*/ 656059 w 696169"/>
                <a:gd name="connsiteY7" fmla="*/ 1062834 h 1469234"/>
                <a:gd name="connsiteX8" fmla="*/ 675109 w 696169"/>
                <a:gd name="connsiteY8" fmla="*/ 799309 h 1469234"/>
                <a:gd name="connsiteX9" fmla="*/ 401265 w 696169"/>
                <a:gd name="connsiteY9" fmla="*/ 223841 h 1469234"/>
                <a:gd name="connsiteX10" fmla="*/ 344909 w 696169"/>
                <a:gd name="connsiteY10" fmla="*/ 2 h 1469234"/>
                <a:gd name="connsiteX0" fmla="*/ 321648 w 672908"/>
                <a:gd name="connsiteY0" fmla="*/ 2 h 1469234"/>
                <a:gd name="connsiteX1" fmla="*/ 258148 w 672908"/>
                <a:gd name="connsiteY1" fmla="*/ 221459 h 1469234"/>
                <a:gd name="connsiteX2" fmla="*/ 13673 w 672908"/>
                <a:gd name="connsiteY2" fmla="*/ 835027 h 1469234"/>
                <a:gd name="connsiteX3" fmla="*/ 10498 w 672908"/>
                <a:gd name="connsiteY3" fmla="*/ 1062834 h 1469234"/>
                <a:gd name="connsiteX4" fmla="*/ 242273 w 672908"/>
                <a:gd name="connsiteY4" fmla="*/ 1358109 h 1469234"/>
                <a:gd name="connsiteX5" fmla="*/ 337523 w 672908"/>
                <a:gd name="connsiteY5" fmla="*/ 1469234 h 1469234"/>
                <a:gd name="connsiteX6" fmla="*/ 461348 w 672908"/>
                <a:gd name="connsiteY6" fmla="*/ 1307309 h 1469234"/>
                <a:gd name="connsiteX7" fmla="*/ 632798 w 672908"/>
                <a:gd name="connsiteY7" fmla="*/ 1062834 h 1469234"/>
                <a:gd name="connsiteX8" fmla="*/ 651848 w 672908"/>
                <a:gd name="connsiteY8" fmla="*/ 799309 h 1469234"/>
                <a:gd name="connsiteX9" fmla="*/ 378004 w 672908"/>
                <a:gd name="connsiteY9" fmla="*/ 223841 h 1469234"/>
                <a:gd name="connsiteX10" fmla="*/ 321648 w 672908"/>
                <a:gd name="connsiteY10" fmla="*/ 2 h 1469234"/>
                <a:gd name="connsiteX0" fmla="*/ 328109 w 679369"/>
                <a:gd name="connsiteY0" fmla="*/ 2 h 1469234"/>
                <a:gd name="connsiteX1" fmla="*/ 264609 w 679369"/>
                <a:gd name="connsiteY1" fmla="*/ 221459 h 1469234"/>
                <a:gd name="connsiteX2" fmla="*/ 20134 w 679369"/>
                <a:gd name="connsiteY2" fmla="*/ 835027 h 1469234"/>
                <a:gd name="connsiteX3" fmla="*/ 31246 w 679369"/>
                <a:gd name="connsiteY3" fmla="*/ 1091409 h 1469234"/>
                <a:gd name="connsiteX4" fmla="*/ 248734 w 679369"/>
                <a:gd name="connsiteY4" fmla="*/ 1358109 h 1469234"/>
                <a:gd name="connsiteX5" fmla="*/ 343984 w 679369"/>
                <a:gd name="connsiteY5" fmla="*/ 1469234 h 1469234"/>
                <a:gd name="connsiteX6" fmla="*/ 467809 w 679369"/>
                <a:gd name="connsiteY6" fmla="*/ 1307309 h 1469234"/>
                <a:gd name="connsiteX7" fmla="*/ 639259 w 679369"/>
                <a:gd name="connsiteY7" fmla="*/ 1062834 h 1469234"/>
                <a:gd name="connsiteX8" fmla="*/ 658309 w 679369"/>
                <a:gd name="connsiteY8" fmla="*/ 799309 h 1469234"/>
                <a:gd name="connsiteX9" fmla="*/ 384465 w 679369"/>
                <a:gd name="connsiteY9" fmla="*/ 223841 h 1469234"/>
                <a:gd name="connsiteX10" fmla="*/ 328109 w 679369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78348"/>
                <a:gd name="connsiteY0" fmla="*/ 2 h 1469234"/>
                <a:gd name="connsiteX1" fmla="*/ 265246 w 678348"/>
                <a:gd name="connsiteY1" fmla="*/ 221459 h 1469234"/>
                <a:gd name="connsiteX2" fmla="*/ 20771 w 678348"/>
                <a:gd name="connsiteY2" fmla="*/ 835027 h 1469234"/>
                <a:gd name="connsiteX3" fmla="*/ 31883 w 678348"/>
                <a:gd name="connsiteY3" fmla="*/ 1091409 h 1469234"/>
                <a:gd name="connsiteX4" fmla="*/ 249371 w 678348"/>
                <a:gd name="connsiteY4" fmla="*/ 1358109 h 1469234"/>
                <a:gd name="connsiteX5" fmla="*/ 344621 w 678348"/>
                <a:gd name="connsiteY5" fmla="*/ 1469234 h 1469234"/>
                <a:gd name="connsiteX6" fmla="*/ 468446 w 678348"/>
                <a:gd name="connsiteY6" fmla="*/ 1307309 h 1469234"/>
                <a:gd name="connsiteX7" fmla="*/ 635134 w 678348"/>
                <a:gd name="connsiteY7" fmla="*/ 1098553 h 1469234"/>
                <a:gd name="connsiteX8" fmla="*/ 658946 w 678348"/>
                <a:gd name="connsiteY8" fmla="*/ 799309 h 1469234"/>
                <a:gd name="connsiteX9" fmla="*/ 385102 w 678348"/>
                <a:gd name="connsiteY9" fmla="*/ 223841 h 1469234"/>
                <a:gd name="connsiteX10" fmla="*/ 328746 w 678348"/>
                <a:gd name="connsiteY10" fmla="*/ 2 h 1469234"/>
                <a:gd name="connsiteX0" fmla="*/ 328746 w 683887"/>
                <a:gd name="connsiteY0" fmla="*/ 2 h 1469234"/>
                <a:gd name="connsiteX1" fmla="*/ 265246 w 683887"/>
                <a:gd name="connsiteY1" fmla="*/ 221459 h 1469234"/>
                <a:gd name="connsiteX2" fmla="*/ 20771 w 683887"/>
                <a:gd name="connsiteY2" fmla="*/ 835027 h 1469234"/>
                <a:gd name="connsiteX3" fmla="*/ 31883 w 683887"/>
                <a:gd name="connsiteY3" fmla="*/ 1091409 h 1469234"/>
                <a:gd name="connsiteX4" fmla="*/ 249371 w 683887"/>
                <a:gd name="connsiteY4" fmla="*/ 1358109 h 1469234"/>
                <a:gd name="connsiteX5" fmla="*/ 344621 w 683887"/>
                <a:gd name="connsiteY5" fmla="*/ 1469234 h 1469234"/>
                <a:gd name="connsiteX6" fmla="*/ 468446 w 683887"/>
                <a:gd name="connsiteY6" fmla="*/ 1307309 h 1469234"/>
                <a:gd name="connsiteX7" fmla="*/ 635134 w 683887"/>
                <a:gd name="connsiteY7" fmla="*/ 1098553 h 1469234"/>
                <a:gd name="connsiteX8" fmla="*/ 658946 w 683887"/>
                <a:gd name="connsiteY8" fmla="*/ 799309 h 1469234"/>
                <a:gd name="connsiteX9" fmla="*/ 385102 w 683887"/>
                <a:gd name="connsiteY9" fmla="*/ 223841 h 1469234"/>
                <a:gd name="connsiteX10" fmla="*/ 328746 w 683887"/>
                <a:gd name="connsiteY10" fmla="*/ 2 h 1469234"/>
                <a:gd name="connsiteX0" fmla="*/ 328746 w 676786"/>
                <a:gd name="connsiteY0" fmla="*/ 2 h 1469234"/>
                <a:gd name="connsiteX1" fmla="*/ 265246 w 676786"/>
                <a:gd name="connsiteY1" fmla="*/ 221459 h 1469234"/>
                <a:gd name="connsiteX2" fmla="*/ 20771 w 676786"/>
                <a:gd name="connsiteY2" fmla="*/ 835027 h 1469234"/>
                <a:gd name="connsiteX3" fmla="*/ 31883 w 676786"/>
                <a:gd name="connsiteY3" fmla="*/ 1091409 h 1469234"/>
                <a:gd name="connsiteX4" fmla="*/ 249371 w 676786"/>
                <a:gd name="connsiteY4" fmla="*/ 1358109 h 1469234"/>
                <a:gd name="connsiteX5" fmla="*/ 344621 w 676786"/>
                <a:gd name="connsiteY5" fmla="*/ 1469234 h 1469234"/>
                <a:gd name="connsiteX6" fmla="*/ 468446 w 676786"/>
                <a:gd name="connsiteY6" fmla="*/ 1307309 h 1469234"/>
                <a:gd name="connsiteX7" fmla="*/ 616084 w 676786"/>
                <a:gd name="connsiteY7" fmla="*/ 1115222 h 1469234"/>
                <a:gd name="connsiteX8" fmla="*/ 658946 w 676786"/>
                <a:gd name="connsiteY8" fmla="*/ 799309 h 1469234"/>
                <a:gd name="connsiteX9" fmla="*/ 385102 w 676786"/>
                <a:gd name="connsiteY9" fmla="*/ 223841 h 1469234"/>
                <a:gd name="connsiteX10" fmla="*/ 328746 w 676786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5"/>
                <a:gd name="connsiteX1" fmla="*/ 265246 w 674435"/>
                <a:gd name="connsiteY1" fmla="*/ 221459 h 1469235"/>
                <a:gd name="connsiteX2" fmla="*/ 20771 w 674435"/>
                <a:gd name="connsiteY2" fmla="*/ 835027 h 1469235"/>
                <a:gd name="connsiteX3" fmla="*/ 31883 w 674435"/>
                <a:gd name="connsiteY3" fmla="*/ 1091409 h 1469235"/>
                <a:gd name="connsiteX4" fmla="*/ 249371 w 674435"/>
                <a:gd name="connsiteY4" fmla="*/ 1358109 h 1469235"/>
                <a:gd name="connsiteX5" fmla="*/ 344621 w 674435"/>
                <a:gd name="connsiteY5" fmla="*/ 1469234 h 1469235"/>
                <a:gd name="connsiteX6" fmla="*/ 413677 w 674435"/>
                <a:gd name="connsiteY6" fmla="*/ 1359696 h 1469235"/>
                <a:gd name="connsiteX7" fmla="*/ 616084 w 674435"/>
                <a:gd name="connsiteY7" fmla="*/ 1115222 h 1469235"/>
                <a:gd name="connsiteX8" fmla="*/ 658946 w 674435"/>
                <a:gd name="connsiteY8" fmla="*/ 799309 h 1469235"/>
                <a:gd name="connsiteX9" fmla="*/ 385102 w 674435"/>
                <a:gd name="connsiteY9" fmla="*/ 223841 h 1469235"/>
                <a:gd name="connsiteX10" fmla="*/ 328746 w 674435"/>
                <a:gd name="connsiteY10" fmla="*/ 2 h 1469235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33197 w 678886"/>
                <a:gd name="connsiteY0" fmla="*/ 2 h 1469234"/>
                <a:gd name="connsiteX1" fmla="*/ 269697 w 678886"/>
                <a:gd name="connsiteY1" fmla="*/ 221459 h 1469234"/>
                <a:gd name="connsiteX2" fmla="*/ 25222 w 678886"/>
                <a:gd name="connsiteY2" fmla="*/ 835027 h 1469234"/>
                <a:gd name="connsiteX3" fmla="*/ 36334 w 678886"/>
                <a:gd name="connsiteY3" fmla="*/ 1091409 h 1469234"/>
                <a:gd name="connsiteX4" fmla="*/ 277635 w 678886"/>
                <a:gd name="connsiteY4" fmla="*/ 1346203 h 1469234"/>
                <a:gd name="connsiteX5" fmla="*/ 349072 w 678886"/>
                <a:gd name="connsiteY5" fmla="*/ 1469234 h 1469234"/>
                <a:gd name="connsiteX6" fmla="*/ 418128 w 678886"/>
                <a:gd name="connsiteY6" fmla="*/ 1359696 h 1469234"/>
                <a:gd name="connsiteX7" fmla="*/ 620535 w 678886"/>
                <a:gd name="connsiteY7" fmla="*/ 1115222 h 1469234"/>
                <a:gd name="connsiteX8" fmla="*/ 663397 w 678886"/>
                <a:gd name="connsiteY8" fmla="*/ 799309 h 1469234"/>
                <a:gd name="connsiteX9" fmla="*/ 389553 w 678886"/>
                <a:gd name="connsiteY9" fmla="*/ 223841 h 1469234"/>
                <a:gd name="connsiteX10" fmla="*/ 333197 w 678886"/>
                <a:gd name="connsiteY10" fmla="*/ 2 h 1469234"/>
                <a:gd name="connsiteX0" fmla="*/ 333458 w 679147"/>
                <a:gd name="connsiteY0" fmla="*/ 2 h 1469234"/>
                <a:gd name="connsiteX1" fmla="*/ 269958 w 679147"/>
                <a:gd name="connsiteY1" fmla="*/ 221459 h 1469234"/>
                <a:gd name="connsiteX2" fmla="*/ 25483 w 679147"/>
                <a:gd name="connsiteY2" fmla="*/ 835027 h 1469234"/>
                <a:gd name="connsiteX3" fmla="*/ 36595 w 679147"/>
                <a:gd name="connsiteY3" fmla="*/ 1091409 h 1469234"/>
                <a:gd name="connsiteX4" fmla="*/ 282658 w 679147"/>
                <a:gd name="connsiteY4" fmla="*/ 1367634 h 1469234"/>
                <a:gd name="connsiteX5" fmla="*/ 349333 w 679147"/>
                <a:gd name="connsiteY5" fmla="*/ 1469234 h 1469234"/>
                <a:gd name="connsiteX6" fmla="*/ 418389 w 679147"/>
                <a:gd name="connsiteY6" fmla="*/ 1359696 h 1469234"/>
                <a:gd name="connsiteX7" fmla="*/ 620796 w 679147"/>
                <a:gd name="connsiteY7" fmla="*/ 1115222 h 1469234"/>
                <a:gd name="connsiteX8" fmla="*/ 663658 w 679147"/>
                <a:gd name="connsiteY8" fmla="*/ 799309 h 1469234"/>
                <a:gd name="connsiteX9" fmla="*/ 389814 w 679147"/>
                <a:gd name="connsiteY9" fmla="*/ 223841 h 1469234"/>
                <a:gd name="connsiteX10" fmla="*/ 333458 w 679147"/>
                <a:gd name="connsiteY10" fmla="*/ 2 h 14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147" h="1469234">
                  <a:moveTo>
                    <a:pt x="333458" y="2"/>
                  </a:moveTo>
                  <a:cubicBezTo>
                    <a:pt x="313482" y="-395"/>
                    <a:pt x="321287" y="82288"/>
                    <a:pt x="269958" y="221459"/>
                  </a:cubicBezTo>
                  <a:cubicBezTo>
                    <a:pt x="218629" y="360630"/>
                    <a:pt x="64377" y="690035"/>
                    <a:pt x="25483" y="835027"/>
                  </a:cubicBezTo>
                  <a:cubicBezTo>
                    <a:pt x="-13411" y="980019"/>
                    <a:pt x="-6268" y="1002641"/>
                    <a:pt x="36595" y="1091409"/>
                  </a:cubicBezTo>
                  <a:cubicBezTo>
                    <a:pt x="79458" y="1180177"/>
                    <a:pt x="250908" y="1330592"/>
                    <a:pt x="282658" y="1367634"/>
                  </a:cubicBezTo>
                  <a:lnTo>
                    <a:pt x="349333" y="1469234"/>
                  </a:lnTo>
                  <a:cubicBezTo>
                    <a:pt x="376717" y="1469498"/>
                    <a:pt x="368383" y="1404411"/>
                    <a:pt x="418389" y="1359696"/>
                  </a:cubicBezTo>
                  <a:cubicBezTo>
                    <a:pt x="468395" y="1314981"/>
                    <a:pt x="579918" y="1208620"/>
                    <a:pt x="620796" y="1115222"/>
                  </a:cubicBezTo>
                  <a:cubicBezTo>
                    <a:pt x="661674" y="1021824"/>
                    <a:pt x="702155" y="947872"/>
                    <a:pt x="663658" y="799309"/>
                  </a:cubicBezTo>
                  <a:cubicBezTo>
                    <a:pt x="625161" y="650746"/>
                    <a:pt x="444847" y="357059"/>
                    <a:pt x="389814" y="223841"/>
                  </a:cubicBezTo>
                  <a:cubicBezTo>
                    <a:pt x="346157" y="175025"/>
                    <a:pt x="353434" y="399"/>
                    <a:pt x="333458" y="2"/>
                  </a:cubicBezTo>
                  <a:close/>
                </a:path>
              </a:pathLst>
            </a:cu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 useBgFill="1">
          <p:nvSpPr>
            <p:cNvPr id="14" name="矩形: 圆角 13"/>
            <p:cNvSpPr/>
            <p:nvPr/>
          </p:nvSpPr>
          <p:spPr>
            <a:xfrm>
              <a:off x="2276475" y="3806614"/>
              <a:ext cx="1657350" cy="211787"/>
            </a:xfrm>
            <a:prstGeom prst="roundRect">
              <a:avLst>
                <a:gd name="adj" fmla="val 256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3273" y="3118502"/>
            <a:ext cx="6482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第二部分</a:t>
            </a:r>
            <a:r>
              <a:rPr lang="en-US" altLang="zh-TW" sz="4400" dirty="0">
                <a:latin typeface="Arial"/>
                <a:ea typeface="微软雅黑"/>
                <a:sym typeface="Arial"/>
              </a:rPr>
              <a:t>:</a:t>
            </a:r>
            <a:r>
              <a:rPr lang="zh-TW" altLang="en-US" sz="4400" dirty="0">
                <a:latin typeface="Arial"/>
                <a:ea typeface="微软雅黑"/>
                <a:sym typeface="Arial"/>
              </a:rPr>
              <a:t>問題</a:t>
            </a:r>
            <a:endParaRPr lang="zh-CN" altLang="en-US" sz="44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139295" y="2755777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9923068" y="2755777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矩形 26"/>
          <p:cNvSpPr/>
          <p:nvPr/>
        </p:nvSpPr>
        <p:spPr>
          <a:xfrm>
            <a:off x="9923067" y="2489079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7" name="直接连接符 36"/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/>
          <p:cNvCxnSpPr>
            <a:stCxn id="43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/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7" name="直接连接符 56"/>
          <p:cNvCxnSpPr>
            <a:stCxn id="56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3" name="直接连接符 62"/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/>
          <p:cNvCxnSpPr>
            <a:cxnSpLocks/>
            <a:stCxn id="67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4" name="直接连接符 73"/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9" name="直接连接符 78"/>
          <p:cNvCxnSpPr>
            <a:stCxn id="78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/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/>
          <p:cNvCxnSpPr>
            <a:stCxn id="89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4" name="直接连接符 93"/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6" name="直接连接符 95"/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/>
          <p:cNvCxnSpPr>
            <a:stCxn id="100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7" name="直接连接符 106"/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2" name="直接连接符 111"/>
          <p:cNvCxnSpPr>
            <a:stCxn id="111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3" name="直接连接符 122"/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/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4" name="直接连接符 133"/>
          <p:cNvCxnSpPr>
            <a:stCxn id="133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/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/>
          <p:cNvCxnSpPr>
            <a:stCxn id="144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/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6" name="直接连接符 155"/>
          <p:cNvCxnSpPr>
            <a:stCxn id="155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8" name="直接连接符 157"/>
          <p:cNvCxnSpPr>
            <a:stCxn id="157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2" name="直接连接符 161"/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4" name="直接连接符 163"/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9" name="直接连接符 168"/>
          <p:cNvCxnSpPr>
            <a:cxnSpLocks/>
            <a:stCxn id="168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1" name="直接连接符 170"/>
          <p:cNvCxnSpPr>
            <a:stCxn id="170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6" name="直接连接符 175"/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8" name="直接连接符 177"/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6" name="直接连接符 185"/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1" name="直接连接符 190"/>
          <p:cNvCxnSpPr>
            <a:stCxn id="190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7" name="直接连接符 196"/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2" name="直接连接符 201"/>
          <p:cNvCxnSpPr>
            <a:stCxn id="201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7" name="直接连接符 206"/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10" name="直接连接符 209"/>
          <p:cNvCxnSpPr>
            <a:stCxn id="209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00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445000" y="4362336"/>
            <a:ext cx="330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spc="300" dirty="0">
                <a:solidFill>
                  <a:srgbClr val="F36460"/>
                </a:solidFill>
                <a:latin typeface="Arial"/>
                <a:ea typeface="微软雅黑"/>
                <a:sym typeface="Arial"/>
              </a:rPr>
              <a:t>出錯</a:t>
            </a:r>
            <a:endParaRPr lang="zh-CN" altLang="en-US" sz="2000" b="1" spc="300" dirty="0">
              <a:solidFill>
                <a:srgbClr val="F36460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99588" y="5051257"/>
            <a:ext cx="7592825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在我完成程式行之後發生了錯誤</a:t>
            </a:r>
            <a:endParaRPr lang="en-GB" altLang="zh-CN" sz="16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60" name="直接连接符 5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8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128A43-80A1-B462-3970-8E4D5B13A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475"/>
            <a:ext cx="1219200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255ECB5-9D2D-8974-4DD9-2D66F947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72" y="136840"/>
            <a:ext cx="8640536" cy="264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65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6025782" y="2119884"/>
            <a:ext cx="2804709" cy="10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6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結果問題很簡單，就是出在副檔名，改了副檔名之後就可以正常的執行。</a:t>
            </a:r>
            <a:endParaRPr lang="en-GB" altLang="zh-CN" sz="16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45000" y="718567"/>
            <a:ext cx="330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spc="300" dirty="0">
                <a:latin typeface="Arial"/>
                <a:ea typeface="微软雅黑"/>
                <a:sym typeface="Arial"/>
              </a:rPr>
              <a:t>解決錯誤</a:t>
            </a:r>
            <a:endParaRPr lang="zh-CN" altLang="en-US" sz="2800" b="1" spc="3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5455920" y="1388362"/>
            <a:ext cx="1280160" cy="0"/>
          </a:xfrm>
          <a:prstGeom prst="line">
            <a:avLst/>
          </a:prstGeom>
          <a:ln>
            <a:solidFill>
              <a:schemeClr val="tx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9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FC468B6-0322-FAB5-1A20-935C2524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114" y="1803124"/>
            <a:ext cx="1409897" cy="183858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64E5474-7D22-0B52-23D4-7A1DBF4E3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114" y="5040953"/>
            <a:ext cx="2362530" cy="428685"/>
          </a:xfrm>
          <a:prstGeom prst="rect">
            <a:avLst/>
          </a:prstGeom>
        </p:spPr>
      </p:pic>
      <p:cxnSp>
        <p:nvCxnSpPr>
          <p:cNvPr id="6" name="直接连接符 52">
            <a:extLst>
              <a:ext uri="{FF2B5EF4-FFF2-40B4-BE49-F238E27FC236}">
                <a16:creationId xmlns:a16="http://schemas.microsoft.com/office/drawing/2014/main" id="{B18C1CD6-179F-83CE-AE14-E0FA7B7733CE}"/>
              </a:ext>
            </a:extLst>
          </p:cNvPr>
          <p:cNvCxnSpPr>
            <a:cxnSpLocks/>
          </p:cNvCxnSpPr>
          <p:nvPr/>
        </p:nvCxnSpPr>
        <p:spPr>
          <a:xfrm>
            <a:off x="3317964" y="3828284"/>
            <a:ext cx="0" cy="1016963"/>
          </a:xfrm>
          <a:prstGeom prst="line">
            <a:avLst/>
          </a:prstGeom>
          <a:ln w="9525">
            <a:solidFill>
              <a:srgbClr val="F364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FF6721D-0FBA-1C7E-B8F8-38EEC9925DDC}"/>
              </a:ext>
            </a:extLst>
          </p:cNvPr>
          <p:cNvSpPr txBox="1"/>
          <p:nvPr/>
        </p:nvSpPr>
        <p:spPr>
          <a:xfrm>
            <a:off x="3118114" y="3637879"/>
            <a:ext cx="1895515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2029038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</TotalTime>
  <Words>357</Words>
  <Application>Microsoft Office PowerPoint</Application>
  <PresentationFormat>寬螢幕</PresentationFormat>
  <Paragraphs>49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YouTube Sans</vt:lpstr>
      <vt:lpstr>微軟正黑體</vt:lpstr>
      <vt:lpstr>Arial</vt:lpstr>
      <vt:lpstr>Tahoma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☃ 高</cp:lastModifiedBy>
  <cp:revision>631</cp:revision>
  <dcterms:created xsi:type="dcterms:W3CDTF">2017-08-31T05:00:04Z</dcterms:created>
  <dcterms:modified xsi:type="dcterms:W3CDTF">2023-10-15T18:50:43Z</dcterms:modified>
</cp:coreProperties>
</file>