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  <p:sldId id="260" r:id="rId5"/>
    <p:sldId id="262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695B-16EB-419C-9692-6D8CBDE85D30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EE11-1E38-48B2-941B-896F17620BA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10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695B-16EB-419C-9692-6D8CBDE85D30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EE11-1E38-48B2-941B-896F1762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11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695B-16EB-419C-9692-6D8CBDE85D30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EE11-1E38-48B2-941B-896F1762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4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695B-16EB-419C-9692-6D8CBDE85D30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EE11-1E38-48B2-941B-896F1762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2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695B-16EB-419C-9692-6D8CBDE85D30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EE11-1E38-48B2-941B-896F17620BA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5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695B-16EB-419C-9692-6D8CBDE85D30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EE11-1E38-48B2-941B-896F1762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4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695B-16EB-419C-9692-6D8CBDE85D30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EE11-1E38-48B2-941B-896F1762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6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695B-16EB-419C-9692-6D8CBDE85D30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EE11-1E38-48B2-941B-896F1762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9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695B-16EB-419C-9692-6D8CBDE85D30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EE11-1E38-48B2-941B-896F1762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2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ABA695B-16EB-419C-9692-6D8CBDE85D30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F7EE11-1E38-48B2-941B-896F1762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9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A695B-16EB-419C-9692-6D8CBDE85D30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EE11-1E38-48B2-941B-896F1762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4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ABA695B-16EB-419C-9692-6D8CBDE85D30}" type="datetimeFigureOut">
              <a:rPr lang="en-US" smtClean="0"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F7EE11-1E38-48B2-941B-896F17620BA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19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F873-DA86-4F78-9C54-25177AB0F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Applied Data Science 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CFFE2-156A-49F3-95D4-AF0428F122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Chee Loh</a:t>
            </a:r>
          </a:p>
          <a:p>
            <a:r>
              <a:rPr lang="en-US" dirty="0"/>
              <a:t>September 12, 2020</a:t>
            </a:r>
          </a:p>
        </p:txBody>
      </p:sp>
    </p:spTree>
    <p:extLst>
      <p:ext uri="{BB962C8B-B14F-4D97-AF65-F5344CB8AC3E}">
        <p14:creationId xmlns:p14="http://schemas.microsoft.com/office/powerpoint/2010/main" val="283238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7C18-C941-4146-BB8D-EAB54943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Traffic Accident Severity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BCFB9-5FE3-423F-B7CF-B31E158B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Countless time, money, and public resources are spent during traffic accidents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By predicting the severity of any given traffic accident we can: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Reduce commute time by suggesting alternative driving routes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Reduce insurance costs and money spent on repairs and public restoration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Reduce valuable emergency service resources spent responding to traffic accidents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Improve traffic efficiency and everyday driving experience</a:t>
            </a:r>
          </a:p>
        </p:txBody>
      </p:sp>
    </p:spTree>
    <p:extLst>
      <p:ext uri="{BB962C8B-B14F-4D97-AF65-F5344CB8AC3E}">
        <p14:creationId xmlns:p14="http://schemas.microsoft.com/office/powerpoint/2010/main" val="95429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781A-B35F-4E41-8E02-0E0F5784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759B0-C225-48F5-AC3D-7F903C440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Full data set imported from cloud storage on traffic accidents in Seattle from 2004 to 2020 - roughly 200k traffic incidents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After data set was imported using pandas </a:t>
            </a:r>
            <a:r>
              <a:rPr lang="en-US" dirty="0" err="1"/>
              <a:t>read_csv</a:t>
            </a:r>
            <a:r>
              <a:rPr lang="en-US" dirty="0"/>
              <a:t>(), significant information such as weather conditions, incident date and time, and severity code was extracted and stored into a new </a:t>
            </a:r>
            <a:r>
              <a:rPr lang="en-US" dirty="0" err="1"/>
              <a:t>dataframe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Due to the large size of the data set, a sample of 50,000 incidents was taken randomly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Any blank information was filled in with “Unknown” for effective analysis</a:t>
            </a:r>
          </a:p>
        </p:txBody>
      </p:sp>
    </p:spTree>
    <p:extLst>
      <p:ext uri="{BB962C8B-B14F-4D97-AF65-F5344CB8AC3E}">
        <p14:creationId xmlns:p14="http://schemas.microsoft.com/office/powerpoint/2010/main" val="313624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A6B2-230A-4E2E-9B04-57A7F67A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F944-B1BF-4DB7-8614-8A9250727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An initial exploratory analysis was performed on the extracted data to see if any interesting or valuable information could be produced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The graph on the left shows accident severity plotted against day of the week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The graph on the right shows accident severity plotted against weather conditions recorded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5F991C-861B-4115-A57F-D48FF598E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957" y="3512382"/>
            <a:ext cx="37909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3DC4501-F14D-4D6B-9D4F-FF83F3868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729" y="3555969"/>
            <a:ext cx="40386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40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EAC3-974A-4950-9133-3EC86A31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Data with Classification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646BF-A773-42A8-A70F-E463B3E01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Four classification models were used in order to attempt to predict accident severity using weather features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These include K-Nearest Neighbor, Decision Tree, Support Vector Machine, and Logistic Regression</a:t>
            </a:r>
          </a:p>
        </p:txBody>
      </p:sp>
      <p:pic>
        <p:nvPicPr>
          <p:cNvPr id="2050" name="Picture 2" descr="K nearest neighbour for classification on Breast Cancer Data , results with  Preprocessing and w/o normalising | by Rohit Madan | Medium">
            <a:extLst>
              <a:ext uri="{FF2B5EF4-FFF2-40B4-BE49-F238E27FC236}">
                <a16:creationId xmlns:a16="http://schemas.microsoft.com/office/drawing/2014/main" id="{0B8FD53C-5CCE-45A7-BBF5-D86F32D21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4192479"/>
            <a:ext cx="17907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ecision Tree Algorithm for a Predictive Model">
            <a:extLst>
              <a:ext uri="{FF2B5EF4-FFF2-40B4-BE49-F238E27FC236}">
                <a16:creationId xmlns:a16="http://schemas.microsoft.com/office/drawing/2014/main" id="{B5E7743E-0C0F-41BA-B057-9E39CAA12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090" y="3829696"/>
            <a:ext cx="2591910" cy="194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upport Vector Machines — Soft Margin Formulation and Kernel Trick | by  Rishabh Misra | Towards Data Science">
            <a:extLst>
              <a:ext uri="{FF2B5EF4-FFF2-40B4-BE49-F238E27FC236}">
                <a16:creationId xmlns:a16="http://schemas.microsoft.com/office/drawing/2014/main" id="{D99A1F31-7472-4493-B919-9CE27F6E3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373" y="3951625"/>
            <a:ext cx="2063701" cy="170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ere does the logistic regression decision boundary come from? :  learnmachinelearning">
            <a:extLst>
              <a:ext uri="{FF2B5EF4-FFF2-40B4-BE49-F238E27FC236}">
                <a16:creationId xmlns:a16="http://schemas.microsoft.com/office/drawing/2014/main" id="{D25F2C4B-5171-4F06-BC67-62C4B1EDA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719" y="3891700"/>
            <a:ext cx="1905001" cy="19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63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3BAC-66DF-497B-B50F-BA627A4E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544C1-ED3E-46EE-8FF9-C1A034819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The initial 50,000 sample dataset was split into a “training” set and “testing” set of data for each of the 4 models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Each model was fitted with the appropriate fit model and the Jaccard Accuracy Score and the F1 Accuracy Score was calculated for each model to evaluate performance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The SVM and Logistic Regression models had equivalent performance so best model could be chosen based on performance time or other factors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8F15784-EB98-4BDE-AB82-C64C6A688A78}"/>
              </a:ext>
            </a:extLst>
          </p:cNvPr>
          <p:cNvGrpSpPr/>
          <p:nvPr/>
        </p:nvGrpSpPr>
        <p:grpSpPr>
          <a:xfrm>
            <a:off x="2305050" y="4485118"/>
            <a:ext cx="3790950" cy="923925"/>
            <a:chOff x="1936719" y="3987969"/>
            <a:chExt cx="3790950" cy="9239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A5970DF-FE42-4B2E-B0EB-232CD43A3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6719" y="3987969"/>
              <a:ext cx="3790950" cy="9239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1D16E6-5CE8-40C3-AAEF-1E74C34A3466}"/>
                </a:ext>
              </a:extLst>
            </p:cNvPr>
            <p:cNvSpPr/>
            <p:nvPr/>
          </p:nvSpPr>
          <p:spPr>
            <a:xfrm>
              <a:off x="2006353" y="4527612"/>
              <a:ext cx="2947387" cy="2929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242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947C-8639-40AC-9A48-62C2881F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53D7F-74BD-464D-B375-C7B263C42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This capstone gave valuable hands-on practice for creating prediction models using various algorithms and methods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Visualization of results and evaluation of accuracy and performance of each model also provided more learning experience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All models were unable to achieve a successful prediction rate &gt;70% so more advanced or more appropriate models will need to be investigated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 Future work could include also analyzing how other features of the dataset such as road conditions or light conditions impact accident severity </a:t>
            </a:r>
          </a:p>
        </p:txBody>
      </p:sp>
    </p:spTree>
    <p:extLst>
      <p:ext uri="{BB962C8B-B14F-4D97-AF65-F5344CB8AC3E}">
        <p14:creationId xmlns:p14="http://schemas.microsoft.com/office/powerpoint/2010/main" val="1611076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65D59-1EDF-4872-AE55-7EFE39DB2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313333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</TotalTime>
  <Words>433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Retrospect</vt:lpstr>
      <vt:lpstr>Applied Data Science Capstone</vt:lpstr>
      <vt:lpstr>Predicting Traffic Accident Severity </vt:lpstr>
      <vt:lpstr>Data Acquisition and Cleaning</vt:lpstr>
      <vt:lpstr>Exploratory Analysis</vt:lpstr>
      <vt:lpstr>Analyzing Data with Classification Models</vt:lpstr>
      <vt:lpstr>Analyzing the Results</vt:lpstr>
      <vt:lpstr>Conclusion and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Capstone</dc:title>
  <dc:creator>Chee Loh</dc:creator>
  <cp:lastModifiedBy>Chee Loh</cp:lastModifiedBy>
  <cp:revision>8</cp:revision>
  <dcterms:created xsi:type="dcterms:W3CDTF">2020-09-12T21:13:38Z</dcterms:created>
  <dcterms:modified xsi:type="dcterms:W3CDTF">2020-09-12T21:41:04Z</dcterms:modified>
</cp:coreProperties>
</file>