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9" r:id="rId4"/>
    <p:sldId id="260" r:id="rId5"/>
    <p:sldId id="261" r:id="rId6"/>
    <p:sldId id="266" r:id="rId7"/>
    <p:sldId id="264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F217-075D-4EDA-8B49-4C9A7DA6BB3D}" type="datetimeFigureOut">
              <a:rPr lang="en-ZA" smtClean="0"/>
              <a:t>2021/08/10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D0DB-A049-495F-B75F-E699DB0FE2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89745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F217-075D-4EDA-8B49-4C9A7DA6BB3D}" type="datetimeFigureOut">
              <a:rPr lang="en-ZA" smtClean="0"/>
              <a:t>2021/08/10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D0DB-A049-495F-B75F-E699DB0FE2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1521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F217-075D-4EDA-8B49-4C9A7DA6BB3D}" type="datetimeFigureOut">
              <a:rPr lang="en-ZA" smtClean="0"/>
              <a:t>2021/08/10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D0DB-A049-495F-B75F-E699DB0FE2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8753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F217-075D-4EDA-8B49-4C9A7DA6BB3D}" type="datetimeFigureOut">
              <a:rPr lang="en-ZA" smtClean="0"/>
              <a:t>2021/08/10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D0DB-A049-495F-B75F-E699DB0FE2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077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F217-075D-4EDA-8B49-4C9A7DA6BB3D}" type="datetimeFigureOut">
              <a:rPr lang="en-ZA" smtClean="0"/>
              <a:t>2021/08/10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D0DB-A049-495F-B75F-E699DB0FE2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5857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F217-075D-4EDA-8B49-4C9A7DA6BB3D}" type="datetimeFigureOut">
              <a:rPr lang="en-ZA" smtClean="0"/>
              <a:t>2021/08/10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D0DB-A049-495F-B75F-E699DB0FE2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1863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F217-075D-4EDA-8B49-4C9A7DA6BB3D}" type="datetimeFigureOut">
              <a:rPr lang="en-ZA" smtClean="0"/>
              <a:t>2021/08/10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D0DB-A049-495F-B75F-E699DB0FE2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6714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F217-075D-4EDA-8B49-4C9A7DA6BB3D}" type="datetimeFigureOut">
              <a:rPr lang="en-ZA" smtClean="0"/>
              <a:t>2021/08/10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D0DB-A049-495F-B75F-E699DB0FE2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25322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F217-075D-4EDA-8B49-4C9A7DA6BB3D}" type="datetimeFigureOut">
              <a:rPr lang="en-ZA" smtClean="0"/>
              <a:t>2021/08/10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D0DB-A049-495F-B75F-E699DB0FE2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6519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F217-075D-4EDA-8B49-4C9A7DA6BB3D}" type="datetimeFigureOut">
              <a:rPr lang="en-ZA" smtClean="0"/>
              <a:t>2021/08/10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D0DB-A049-495F-B75F-E699DB0FE2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0843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F217-075D-4EDA-8B49-4C9A7DA6BB3D}" type="datetimeFigureOut">
              <a:rPr lang="en-ZA" smtClean="0"/>
              <a:t>2021/08/10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D0DB-A049-495F-B75F-E699DB0FE2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9413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1F217-075D-4EDA-8B49-4C9A7DA6BB3D}" type="datetimeFigureOut">
              <a:rPr lang="en-ZA" smtClean="0"/>
              <a:t>2021/08/10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ED0DB-A049-495F-B75F-E699DB0FE2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1211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rma.nwu.ac.za/handle/20.500.12185/364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76351" y="1095375"/>
            <a:ext cx="9639299" cy="46672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1276350" cy="1095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TextBox 4"/>
          <p:cNvSpPr txBox="1"/>
          <p:nvPr/>
        </p:nvSpPr>
        <p:spPr>
          <a:xfrm>
            <a:off x="2276475" y="2029420"/>
            <a:ext cx="6048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	  		: Emmanuel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Nkateko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915650" y="5762625"/>
            <a:ext cx="1276350" cy="1095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TextBox 10"/>
          <p:cNvSpPr txBox="1"/>
          <p:nvPr/>
        </p:nvSpPr>
        <p:spPr>
          <a:xfrm>
            <a:off x="2276475" y="2592497"/>
            <a:ext cx="55816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Surname 	  	: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Mathebula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dirty="0"/>
          </a:p>
        </p:txBody>
      </p:sp>
      <p:sp>
        <p:nvSpPr>
          <p:cNvPr id="12" name="TextBox 11"/>
          <p:cNvSpPr txBox="1"/>
          <p:nvPr/>
        </p:nvSpPr>
        <p:spPr>
          <a:xfrm>
            <a:off x="2276474" y="3363575"/>
            <a:ext cx="863917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Supervisor           	: PS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Ramalepe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			: Methodology of </a:t>
            </a:r>
            <a:r>
              <a:rPr lang="en-US" dirty="0" smtClean="0"/>
              <a:t>Development </a:t>
            </a:r>
            <a:r>
              <a:rPr lang="en-US" dirty="0"/>
              <a:t>of Word </a:t>
            </a:r>
            <a:r>
              <a:rPr lang="en-US" dirty="0" smtClean="0"/>
              <a:t>Model Prediction 			for Xitsonga</a:t>
            </a:r>
            <a:endParaRPr lang="en-ZA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0271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76351" y="1095375"/>
            <a:ext cx="9639299" cy="46672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1276350" cy="1095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 8"/>
          <p:cNvSpPr/>
          <p:nvPr/>
        </p:nvSpPr>
        <p:spPr>
          <a:xfrm>
            <a:off x="10915650" y="5762625"/>
            <a:ext cx="1276350" cy="1095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76351" cy="109537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/>
          <p:cNvSpPr/>
          <p:nvPr/>
        </p:nvSpPr>
        <p:spPr>
          <a:xfrm>
            <a:off x="10915649" y="5762624"/>
            <a:ext cx="1276351" cy="109537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extBox 1"/>
          <p:cNvSpPr txBox="1"/>
          <p:nvPr/>
        </p:nvSpPr>
        <p:spPr>
          <a:xfrm>
            <a:off x="1276351" y="1392261"/>
            <a:ext cx="9639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ZA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6350" y="1853926"/>
            <a:ext cx="96392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Short description of the system to be developed</a:t>
            </a:r>
            <a:endParaRPr lang="en-ZA" dirty="0">
              <a:solidFill>
                <a:schemeClr val="bg1">
                  <a:lumMod val="50000"/>
                </a:schemeClr>
              </a:solidFill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Downloading Required software to build the system</a:t>
            </a:r>
            <a:endParaRPr lang="en-ZA" dirty="0">
              <a:solidFill>
                <a:schemeClr val="bg1">
                  <a:lumMod val="50000"/>
                </a:schemeClr>
              </a:solidFill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Installation of the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Rstudio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R programming and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Rtool</a:t>
            </a:r>
            <a:endParaRPr lang="en-ZA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Installing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required libraries to clean, create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wordcloud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create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wordcloud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data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visualization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Loading the Corpus to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Rstudio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ZA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Cleaning the Corpus</a:t>
            </a:r>
            <a:endParaRPr lang="en-ZA" dirty="0">
              <a:solidFill>
                <a:schemeClr val="bg1">
                  <a:lumMod val="50000"/>
                </a:schemeClr>
              </a:solidFill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Building of N-grams based on Xitsonga Corpus</a:t>
            </a:r>
            <a:endParaRPr lang="en-ZA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Xitsonga word prediction is build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5109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76351" y="1095375"/>
            <a:ext cx="9639299" cy="46672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1276350" cy="1095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 8"/>
          <p:cNvSpPr/>
          <p:nvPr/>
        </p:nvSpPr>
        <p:spPr>
          <a:xfrm>
            <a:off x="10915650" y="5762625"/>
            <a:ext cx="1276350" cy="1095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76351" cy="109537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/>
          <p:cNvSpPr/>
          <p:nvPr/>
        </p:nvSpPr>
        <p:spPr>
          <a:xfrm>
            <a:off x="10915649" y="5762624"/>
            <a:ext cx="1276351" cy="109537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extBox 1"/>
          <p:cNvSpPr txBox="1"/>
          <p:nvPr/>
        </p:nvSpPr>
        <p:spPr>
          <a:xfrm>
            <a:off x="1276351" y="1392261"/>
            <a:ext cx="9639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Short description of the system to be developed</a:t>
            </a:r>
            <a:endParaRPr lang="en-Z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89743" y="2882624"/>
            <a:ext cx="1524000" cy="60960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Extraction of corpus</a:t>
            </a:r>
            <a:endParaRPr lang="en-ZA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82314" y="2893875"/>
            <a:ext cx="1524000" cy="60960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Loading corpus</a:t>
            </a:r>
            <a:endParaRPr lang="en-ZA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74885" y="2893875"/>
            <a:ext cx="1524000" cy="60960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Cleaning the corpus</a:t>
            </a:r>
            <a:endParaRPr lang="en-ZA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67456" y="2893875"/>
            <a:ext cx="1524000" cy="60960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of N-grams</a:t>
            </a:r>
            <a:endParaRPr lang="en-ZA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60027" y="2882624"/>
            <a:ext cx="1524000" cy="60960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Xitsonga word prediction </a:t>
            </a:r>
            <a:endParaRPr lang="en-ZA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>
            <a:stCxn id="5" idx="3"/>
            <a:endCxn id="11" idx="1"/>
          </p:cNvCxnSpPr>
          <p:nvPr/>
        </p:nvCxnSpPr>
        <p:spPr>
          <a:xfrm>
            <a:off x="2913743" y="3187424"/>
            <a:ext cx="268571" cy="1125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19269" y="3198675"/>
            <a:ext cx="268571" cy="1125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511840" y="3209926"/>
            <a:ext cx="268571" cy="1125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278501" y="3198675"/>
            <a:ext cx="268571" cy="1125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723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76351" y="1095375"/>
            <a:ext cx="9639299" cy="46672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1276350" cy="1095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 8"/>
          <p:cNvSpPr/>
          <p:nvPr/>
        </p:nvSpPr>
        <p:spPr>
          <a:xfrm>
            <a:off x="10915650" y="5762625"/>
            <a:ext cx="1276350" cy="1095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76351" cy="109537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/>
          <p:cNvSpPr/>
          <p:nvPr/>
        </p:nvSpPr>
        <p:spPr>
          <a:xfrm>
            <a:off x="10915649" y="5762624"/>
            <a:ext cx="1276351" cy="109537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extBox 1"/>
          <p:cNvSpPr txBox="1"/>
          <p:nvPr/>
        </p:nvSpPr>
        <p:spPr>
          <a:xfrm>
            <a:off x="1276351" y="1392261"/>
            <a:ext cx="9639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to build the system</a:t>
            </a:r>
            <a:endParaRPr lang="en-ZA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6350" y="1853926"/>
            <a:ext cx="96392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download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RStudio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“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rstudio.com/products/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rstudio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/download/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, </a:t>
            </a:r>
            <a:endParaRPr lang="en-GB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version R4.1.0 from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https://cran.r-project.org/bin/wimdows/base/,</a:t>
            </a:r>
            <a:endParaRPr lang="en-ZA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finally we downloaded the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Rtool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version 4.0 from “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https://cran.r-project.org/bin/windows/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Rtools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/” , </a:t>
            </a:r>
            <a:endParaRPr lang="en-GB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software are based on windows 64-bit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architecture.</a:t>
            </a:r>
            <a:endParaRPr lang="en-ZA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07242" y="3709126"/>
            <a:ext cx="4758266" cy="1952624"/>
          </a:xfrm>
          <a:prstGeom prst="rect">
            <a:avLst/>
          </a:prstGeom>
          <a:blipFill dpi="0"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brightnessContrast bright="14000" contrast="40000"/>
                      </a14:imgEffect>
                    </a14:imgLayer>
                  </a14:imgProps>
                </a:ext>
              </a:extLst>
            </a:blip>
            <a:srcRect/>
            <a:stretch>
              <a:fillRect l="-1000" t="1000" b="-72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340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76351" y="1095375"/>
            <a:ext cx="9639299" cy="46672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1276350" cy="1095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 8"/>
          <p:cNvSpPr/>
          <p:nvPr/>
        </p:nvSpPr>
        <p:spPr>
          <a:xfrm>
            <a:off x="10915650" y="5762625"/>
            <a:ext cx="1276350" cy="1095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76351" cy="109537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/>
          <p:cNvSpPr/>
          <p:nvPr/>
        </p:nvSpPr>
        <p:spPr>
          <a:xfrm>
            <a:off x="10915649" y="5762624"/>
            <a:ext cx="1276351" cy="109537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extBox 1"/>
          <p:cNvSpPr txBox="1"/>
          <p:nvPr/>
        </p:nvSpPr>
        <p:spPr>
          <a:xfrm>
            <a:off x="1276350" y="1103738"/>
            <a:ext cx="963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Installation of the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Rstudio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R programming and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Rtool</a:t>
            </a:r>
            <a:endParaRPr lang="en-Z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ZA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6350" y="1853926"/>
            <a:ext cx="9639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We installed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them( using installation wizard)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 a PC that runs on operating system that is based on 64 bit which is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Windows</a:t>
            </a:r>
          </a:p>
          <a:p>
            <a:pPr marL="400050" indent="-400050">
              <a:buFont typeface="+mj-lt"/>
              <a:buAutoNum type="romanUcPeriod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After we Opened the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RStudio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, open new project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4105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76351" y="1095375"/>
            <a:ext cx="9639299" cy="46672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1276350" cy="1095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 8"/>
          <p:cNvSpPr/>
          <p:nvPr/>
        </p:nvSpPr>
        <p:spPr>
          <a:xfrm>
            <a:off x="10915650" y="5762625"/>
            <a:ext cx="1276350" cy="1095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76351" cy="109537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/>
          <p:cNvSpPr/>
          <p:nvPr/>
        </p:nvSpPr>
        <p:spPr>
          <a:xfrm>
            <a:off x="10915649" y="5762624"/>
            <a:ext cx="1276351" cy="109537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extBox 1"/>
          <p:cNvSpPr txBox="1"/>
          <p:nvPr/>
        </p:nvSpPr>
        <p:spPr>
          <a:xfrm>
            <a:off x="1276350" y="1103738"/>
            <a:ext cx="963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Installation of the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Rstudio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R programming and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Rtool</a:t>
            </a:r>
            <a:endParaRPr lang="en-Z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ZA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1190626"/>
            <a:ext cx="9439275" cy="4457700"/>
          </a:xfrm>
          <a:prstGeom prst="rect">
            <a:avLst/>
          </a:prstGeom>
          <a:blipFill dpi="0"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30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78592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76351" y="1095375"/>
            <a:ext cx="9639299" cy="46672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1276350" cy="1095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 8"/>
          <p:cNvSpPr/>
          <p:nvPr/>
        </p:nvSpPr>
        <p:spPr>
          <a:xfrm>
            <a:off x="10915650" y="5762625"/>
            <a:ext cx="1276350" cy="1095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76351" cy="109537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/>
          <p:cNvSpPr/>
          <p:nvPr/>
        </p:nvSpPr>
        <p:spPr>
          <a:xfrm>
            <a:off x="10915649" y="5762624"/>
            <a:ext cx="1276351" cy="109537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extBox 1"/>
          <p:cNvSpPr txBox="1"/>
          <p:nvPr/>
        </p:nvSpPr>
        <p:spPr>
          <a:xfrm>
            <a:off x="1276350" y="1099103"/>
            <a:ext cx="963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Installing required libraries to clean, create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wordcloud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graphs, and evaluation</a:t>
            </a:r>
            <a:endParaRPr lang="en-Z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6350" y="1853926"/>
            <a:ext cx="96392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We open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Rstudio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then on the console tab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Install.packages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(“tm“)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Install.packages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ggplot2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“)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Install.packages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wordcloud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“)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Install.packages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RWeka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“)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Install.packages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stringr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“)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Install.packages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stylo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“)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Install.packages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shiny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ZA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566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76351" y="1095375"/>
            <a:ext cx="9639299" cy="46672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1276350" cy="1095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 8"/>
          <p:cNvSpPr/>
          <p:nvPr/>
        </p:nvSpPr>
        <p:spPr>
          <a:xfrm>
            <a:off x="10915650" y="5762625"/>
            <a:ext cx="1276350" cy="1095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76351" cy="109537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/>
          <p:cNvSpPr/>
          <p:nvPr/>
        </p:nvSpPr>
        <p:spPr>
          <a:xfrm>
            <a:off x="10915649" y="5762624"/>
            <a:ext cx="1276351" cy="109537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extBox 1"/>
          <p:cNvSpPr txBox="1"/>
          <p:nvPr/>
        </p:nvSpPr>
        <p:spPr>
          <a:xfrm>
            <a:off x="1276351" y="1392261"/>
            <a:ext cx="9639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Loading the Corpus to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Rstudio</a:t>
            </a:r>
            <a:endParaRPr lang="en-ZA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6350" y="1853926"/>
            <a:ext cx="96392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W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e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first have to Extract the corpus from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  <a:hlinkClick r:id="rId4"/>
              </a:rPr>
              <a:t>http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hlinkClick r:id="rId4"/>
              </a:rPr>
              <a:t>://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  <a:hlinkClick r:id="rId4"/>
              </a:rPr>
              <a:t>www.rma.nwu.ac.za/handle/20.500.12185/364</a:t>
            </a:r>
            <a:endParaRPr lang="en-GB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Then include the libraries in our R Script file 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library(“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tm“)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library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(“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ggplot2“)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library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.packages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(“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wordcloud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“)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library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(“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RWeka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“)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library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(“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stringr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“)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library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(“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stylo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“)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library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(“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shiny“)</a:t>
            </a:r>
            <a:endParaRPr lang="en-ZA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GB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secondly we load the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corpus , using this code **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xitsongaText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 &lt;- 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readlines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(“cheeble.txt”)**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75863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76351" y="1095375"/>
            <a:ext cx="9639299" cy="46672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1276350" cy="1095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 8"/>
          <p:cNvSpPr/>
          <p:nvPr/>
        </p:nvSpPr>
        <p:spPr>
          <a:xfrm>
            <a:off x="10915650" y="5762625"/>
            <a:ext cx="1276350" cy="1095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76351" cy="109537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/>
          <p:cNvSpPr/>
          <p:nvPr/>
        </p:nvSpPr>
        <p:spPr>
          <a:xfrm>
            <a:off x="10915649" y="5762624"/>
            <a:ext cx="1276351" cy="109537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extBox 1"/>
          <p:cNvSpPr txBox="1"/>
          <p:nvPr/>
        </p:nvSpPr>
        <p:spPr>
          <a:xfrm>
            <a:off x="1276350" y="1103738"/>
            <a:ext cx="963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Cleaning the Corpus</a:t>
            </a:r>
            <a:endParaRPr lang="en-Z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ZA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6350" y="1853926"/>
            <a:ext cx="96392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removing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punctuation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xitsongaText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&lt;-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gsub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(pattern ="\\W", replacement = " ",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xitsongaText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ZA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removing punctuation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xitsongaText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&lt;-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gsub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(pattern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="\\d",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replacement = " ",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xitsongaText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transforming the text to lowercase 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xitsongaText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 &lt;- 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tolower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xitsongaText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removing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one,two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letter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word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xitsongaText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&lt;-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gsub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("(^|\\s)[A-z]{1,2}(?=$|\\s)", replace = " ",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xitsongaText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perl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=TRUE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Removing unwanted words in the corpus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xitsongaText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&lt;-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removeWords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xitsongaText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“example”)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remove white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spaces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xitsongaText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&lt;-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stripWhitespace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xitsongaText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899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427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Limpopo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MATHEBULA</dc:creator>
  <cp:lastModifiedBy>MATHEBULA</cp:lastModifiedBy>
  <cp:revision>42</cp:revision>
  <dcterms:created xsi:type="dcterms:W3CDTF">2021-07-20T10:42:39Z</dcterms:created>
  <dcterms:modified xsi:type="dcterms:W3CDTF">2021-08-10T11:24:03Z</dcterms:modified>
</cp:coreProperties>
</file>