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EEEE"/>
    <a:srgbClr val="E0E0E0"/>
    <a:srgbClr val="212121"/>
    <a:srgbClr val="5E35B1"/>
    <a:srgbClr val="0D47A1"/>
    <a:srgbClr val="7E57C2"/>
    <a:srgbClr val="304FFE"/>
    <a:srgbClr val="D50000"/>
    <a:srgbClr val="BDBDBD"/>
    <a:srgbClr val="9E9E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51" d="100"/>
          <a:sy n="51" d="100"/>
        </p:scale>
        <p:origin x="4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52AE1-B8EC-454F-8870-AFB2DC6E31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0786B1-A741-498E-9BF8-16396D073B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BEC70A-9082-4F34-8C52-337618F20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C809F-5ABA-4C6C-9A4B-CD0F17A6A7B7}" type="datetimeFigureOut">
              <a:rPr lang="en-ZA" smtClean="0"/>
              <a:t>2021/03/17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AFEEEF-991D-4599-A61F-CF58B6F79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13BE26-6A2D-44A2-AD8F-7801DBDB6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2CCFD-F621-40BE-9F53-9185C4E6E75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11123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07820-6C92-4304-8A72-1C9E0DBB9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1167D1-929C-4B9D-86D1-07F448C4D7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BF186F-AB87-4777-9201-15A24C350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C809F-5ABA-4C6C-9A4B-CD0F17A6A7B7}" type="datetimeFigureOut">
              <a:rPr lang="en-ZA" smtClean="0"/>
              <a:t>2021/03/17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629D4D-A3F0-49A2-8DFC-FD8B01F69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3446DE-1945-401E-B505-632492DB2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2CCFD-F621-40BE-9F53-9185C4E6E75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612461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F143ED-CB5E-410C-AF89-D265DA89CF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0249F3-5BF4-4B0E-B6A0-AD15697E6C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4D0836-83DD-4750-8478-F4B4009F2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C809F-5ABA-4C6C-9A4B-CD0F17A6A7B7}" type="datetimeFigureOut">
              <a:rPr lang="en-ZA" smtClean="0"/>
              <a:t>2021/03/17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10C530-2558-4BCE-8459-3D36FF872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C60793-2783-4FF6-84F5-EE08B89B4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2CCFD-F621-40BE-9F53-9185C4E6E75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759409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B26A7-CAF7-4D40-A1A4-C3694F807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0B9F92-6BAF-4E3F-8BF9-C430D604FF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5006B2-92EF-48F7-B649-E9B52C627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C809F-5ABA-4C6C-9A4B-CD0F17A6A7B7}" type="datetimeFigureOut">
              <a:rPr lang="en-ZA" smtClean="0"/>
              <a:t>2021/03/17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C7379-51EB-4154-AB9A-9E859CFBF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B2C159-F3BB-45A3-8F9E-FEBC3BC7F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2CCFD-F621-40BE-9F53-9185C4E6E75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653849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CBCE6-44C0-4EE4-997E-F96F46DF7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C4895C-E589-4856-B1DA-85CA608D2D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F2C-4653-4E42-94C7-FC3626858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C809F-5ABA-4C6C-9A4B-CD0F17A6A7B7}" type="datetimeFigureOut">
              <a:rPr lang="en-ZA" smtClean="0"/>
              <a:t>2021/03/17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0712C1-F8AF-46B5-8222-BB888A86E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93CE90-DB50-44A6-AF65-43473EE1E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2CCFD-F621-40BE-9F53-9185C4E6E75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589477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4A1FC-C6CE-4567-BBDE-1847F99D4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178EAC-6A1B-4EBD-B5AE-06BECB0953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A21789-931B-4AAE-A6D8-DFF2622021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E40B55-0F42-4670-866F-F3541944E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C809F-5ABA-4C6C-9A4B-CD0F17A6A7B7}" type="datetimeFigureOut">
              <a:rPr lang="en-ZA" smtClean="0"/>
              <a:t>2021/03/17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F8DF25-41BE-4B37-AA01-C6284C7AA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39F0D0-42C5-4DA4-8BD6-5572210FB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2CCFD-F621-40BE-9F53-9185C4E6E75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561890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8BCCA-1C3D-4D4D-99B0-9A40F8E9B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77B524-CE78-4382-9546-64E4BFC9F6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C1EC50-E1EB-4D34-8990-BFFF23ABD4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362701-87A3-4AA1-994B-4A7F65E3B8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32E38A-C8D1-4F44-B645-D78B7CD6E1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4F6F2A-51CB-4340-B909-B03CBA44D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C809F-5ABA-4C6C-9A4B-CD0F17A6A7B7}" type="datetimeFigureOut">
              <a:rPr lang="en-ZA" smtClean="0"/>
              <a:t>2021/03/17</a:t>
            </a:fld>
            <a:endParaRPr lang="en-Z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33300B-6C19-4E69-9AF0-18CD8AC76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E4E9D8-D624-4DFD-B26C-D11E7DECE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2CCFD-F621-40BE-9F53-9185C4E6E75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623332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A782C-636F-4BEC-A7FC-B316711CC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02F456-02D1-4262-A2FF-139482A1E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C809F-5ABA-4C6C-9A4B-CD0F17A6A7B7}" type="datetimeFigureOut">
              <a:rPr lang="en-ZA" smtClean="0"/>
              <a:t>2021/03/17</a:t>
            </a:fld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F56397-92A3-4C3E-8875-7285BB93A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6CD1CC-CED4-40FF-A2B6-6E6147B5F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2CCFD-F621-40BE-9F53-9185C4E6E75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714693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16DE42-6D96-4278-A094-4BCF2FEE6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C809F-5ABA-4C6C-9A4B-CD0F17A6A7B7}" type="datetimeFigureOut">
              <a:rPr lang="en-ZA" smtClean="0"/>
              <a:t>2021/03/17</a:t>
            </a:fld>
            <a:endParaRPr lang="en-Z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9ED25E-5AC7-4E9C-9AB5-940F959C5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3524DB-8B83-4003-B2A8-FAACBC54E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2CCFD-F621-40BE-9F53-9185C4E6E75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397561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CBC56-07CD-4FC8-A4E5-D40C37223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F82701-A120-42CD-8EAF-41DEDEFA81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5E9253-8206-4C04-8B44-B2E3BDA60D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1E46A1-AB38-4E3E-8531-FC2B22BB3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C809F-5ABA-4C6C-9A4B-CD0F17A6A7B7}" type="datetimeFigureOut">
              <a:rPr lang="en-ZA" smtClean="0"/>
              <a:t>2021/03/17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AE898E-523E-4347-8058-5CA54ABF5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43B47E-6D0A-4A9B-8ECD-F9C9F6D3A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2CCFD-F621-40BE-9F53-9185C4E6E75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265897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EF618-FA03-4C89-80AE-D509C05EC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5A91B5-DD09-4A6B-B452-BFAB769EED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DFB4CB-9DE6-4A5D-AA13-B285FBC126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AC1A71-C74D-4EB6-8389-B6FD57531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C809F-5ABA-4C6C-9A4B-CD0F17A6A7B7}" type="datetimeFigureOut">
              <a:rPr lang="en-ZA" smtClean="0"/>
              <a:t>2021/03/17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2755AC-E3AD-48D5-8113-2C5DA71A0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04C3BF-792A-441A-91AE-07AF3AEEB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2CCFD-F621-40BE-9F53-9185C4E6E75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37416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B68DE8-B7BF-4FE3-A640-8D9C5203E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B1969A-61C5-49CB-BC7D-142AF870DF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825925-0D42-4D19-B3D1-7484AF8470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FC809F-5ABA-4C6C-9A4B-CD0F17A6A7B7}" type="datetimeFigureOut">
              <a:rPr lang="en-ZA" smtClean="0"/>
              <a:t>2021/03/17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22EB9D-4A8F-4CBC-977D-5D728EC690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FFB9CC-E143-4631-A81B-0C48265E21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F2CCFD-F621-40BE-9F53-9185C4E6E75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740977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microsoft.com/office/2007/relationships/hdphoto" Target="../media/hdphoto5.wdp"/><Relationship Id="rId3" Type="http://schemas.openxmlformats.org/officeDocument/2006/relationships/image" Target="../media/image2.png"/><Relationship Id="rId7" Type="http://schemas.microsoft.com/office/2007/relationships/hdphoto" Target="../media/hdphoto2.wdp"/><Relationship Id="rId12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microsoft.com/office/2007/relationships/hdphoto" Target="../media/hdphoto4.wdp"/><Relationship Id="rId5" Type="http://schemas.microsoft.com/office/2007/relationships/hdphoto" Target="../media/hdphoto1.wdp"/><Relationship Id="rId15" Type="http://schemas.microsoft.com/office/2007/relationships/hdphoto" Target="../media/hdphoto6.wdp"/><Relationship Id="rId10" Type="http://schemas.openxmlformats.org/officeDocument/2006/relationships/image" Target="../media/image6.png"/><Relationship Id="rId4" Type="http://schemas.openxmlformats.org/officeDocument/2006/relationships/image" Target="../media/image3.png"/><Relationship Id="rId9" Type="http://schemas.microsoft.com/office/2007/relationships/hdphoto" Target="../media/hdphoto3.wdp"/><Relationship Id="rId1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2891DBD-DF4E-4762-9DB1-C9AFC21CC130}"/>
              </a:ext>
            </a:extLst>
          </p:cNvPr>
          <p:cNvSpPr/>
          <p:nvPr/>
        </p:nvSpPr>
        <p:spPr>
          <a:xfrm>
            <a:off x="1876269" y="0"/>
            <a:ext cx="8439462" cy="730771"/>
          </a:xfrm>
          <a:prstGeom prst="rect">
            <a:avLst/>
          </a:prstGeom>
          <a:solidFill>
            <a:srgbClr val="EEEEEE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rgbClr val="212121"/>
                </a:solidFill>
                <a:latin typeface="Nunito SemiBold" panose="00000700000000000000" pitchFamily="2" charset="0"/>
              </a:rPr>
              <a:t>Five Leagues Five Top 1 Goal scorer</a:t>
            </a:r>
            <a:endParaRPr lang="en-ZA" sz="2400" dirty="0">
              <a:solidFill>
                <a:srgbClr val="212121"/>
              </a:solidFill>
              <a:latin typeface="Nunito SemiBold" panose="00000700000000000000" pitchFamily="2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2F69B7F-F435-4220-AAF0-F13A25B62AF3}"/>
              </a:ext>
            </a:extLst>
          </p:cNvPr>
          <p:cNvSpPr/>
          <p:nvPr/>
        </p:nvSpPr>
        <p:spPr>
          <a:xfrm>
            <a:off x="1876269" y="1154243"/>
            <a:ext cx="8439462" cy="5231567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73E5405-F5C3-4AA6-A001-695F57B689F4}"/>
              </a:ext>
            </a:extLst>
          </p:cNvPr>
          <p:cNvSpPr/>
          <p:nvPr/>
        </p:nvSpPr>
        <p:spPr>
          <a:xfrm>
            <a:off x="1876268" y="1154242"/>
            <a:ext cx="3462725" cy="569627"/>
          </a:xfrm>
          <a:prstGeom prst="rect">
            <a:avLst/>
          </a:prstGeom>
          <a:solidFill>
            <a:srgbClr val="424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rgbClr val="9E9E9E"/>
                </a:solidFill>
                <a:latin typeface="Nunito" panose="00000500000000000000" pitchFamily="2" charset="0"/>
              </a:rPr>
              <a:t>PLAYER</a:t>
            </a:r>
            <a:endParaRPr lang="en-ZA" sz="2000" dirty="0">
              <a:solidFill>
                <a:srgbClr val="9E9E9E"/>
              </a:solidFill>
              <a:latin typeface="Nunito" panose="00000500000000000000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D18ED96-59C6-4D81-862A-15F55303B3E8}"/>
              </a:ext>
            </a:extLst>
          </p:cNvPr>
          <p:cNvSpPr/>
          <p:nvPr/>
        </p:nvSpPr>
        <p:spPr>
          <a:xfrm>
            <a:off x="5338995" y="1154242"/>
            <a:ext cx="3222885" cy="569627"/>
          </a:xfrm>
          <a:prstGeom prst="rect">
            <a:avLst/>
          </a:prstGeom>
          <a:solidFill>
            <a:srgbClr val="6161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rgbClr val="BDBDBD"/>
                </a:solidFill>
                <a:latin typeface="Nunito" panose="00000500000000000000" pitchFamily="2" charset="0"/>
              </a:rPr>
              <a:t>LEAGUE</a:t>
            </a:r>
            <a:endParaRPr lang="en-ZA" sz="2000" dirty="0">
              <a:solidFill>
                <a:srgbClr val="BDBDBD"/>
              </a:solidFill>
              <a:latin typeface="Nunito" panose="00000500000000000000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40A7043-41D3-4C14-A245-E92C39E312C7}"/>
              </a:ext>
            </a:extLst>
          </p:cNvPr>
          <p:cNvSpPr/>
          <p:nvPr/>
        </p:nvSpPr>
        <p:spPr>
          <a:xfrm>
            <a:off x="8561881" y="1154242"/>
            <a:ext cx="1753849" cy="569627"/>
          </a:xfrm>
          <a:prstGeom prst="rect">
            <a:avLst/>
          </a:prstGeom>
          <a:solidFill>
            <a:srgbClr val="7575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rgbClr val="E0E0E0"/>
                </a:solidFill>
                <a:latin typeface="Nunito" panose="00000500000000000000" pitchFamily="2" charset="0"/>
              </a:rPr>
              <a:t>GOALS</a:t>
            </a:r>
            <a:endParaRPr lang="en-ZA" sz="2000" dirty="0">
              <a:solidFill>
                <a:srgbClr val="E0E0E0"/>
              </a:solidFill>
              <a:latin typeface="Nunito" panose="00000500000000000000" pitchFamily="2" charset="0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EDC28F9-2DF1-477C-9741-F40445138530}"/>
              </a:ext>
            </a:extLst>
          </p:cNvPr>
          <p:cNvGrpSpPr/>
          <p:nvPr/>
        </p:nvGrpSpPr>
        <p:grpSpPr>
          <a:xfrm>
            <a:off x="3268328" y="2147340"/>
            <a:ext cx="6595200" cy="1080000"/>
            <a:chOff x="3268328" y="2147340"/>
            <a:chExt cx="6595200" cy="1080000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22B06BD2-4D3D-49D4-9551-A42CED9D794B}"/>
                </a:ext>
              </a:extLst>
            </p:cNvPr>
            <p:cNvGrpSpPr/>
            <p:nvPr/>
          </p:nvGrpSpPr>
          <p:grpSpPr>
            <a:xfrm>
              <a:off x="8561880" y="2240883"/>
              <a:ext cx="1301648" cy="360000"/>
              <a:chOff x="8561880" y="2240883"/>
              <a:chExt cx="1301648" cy="360000"/>
            </a:xfrm>
          </p:grpSpPr>
          <p:sp>
            <p:nvSpPr>
              <p:cNvPr id="15" name="Flowchart: Terminator 14">
                <a:extLst>
                  <a:ext uri="{FF2B5EF4-FFF2-40B4-BE49-F238E27FC236}">
                    <a16:creationId xmlns:a16="http://schemas.microsoft.com/office/drawing/2014/main" id="{82158530-48C7-46FD-B42C-4DBF2278DC6F}"/>
                  </a:ext>
                </a:extLst>
              </p:cNvPr>
              <p:cNvSpPr/>
              <p:nvPr/>
            </p:nvSpPr>
            <p:spPr>
              <a:xfrm>
                <a:off x="8561880" y="2240883"/>
                <a:ext cx="1301648" cy="360000"/>
              </a:xfrm>
              <a:prstGeom prst="flowChartTerminator">
                <a:avLst/>
              </a:prstGeom>
              <a:solidFill>
                <a:srgbClr val="D50000"/>
              </a:solidFill>
              <a:ln w="25400">
                <a:solidFill>
                  <a:srgbClr val="E0E0E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>
                    <a:solidFill>
                      <a:srgbClr val="212121"/>
                    </a:solidFill>
                    <a:latin typeface="Nunito Light" panose="00000400000000000000" pitchFamily="2" charset="0"/>
                  </a:rPr>
                  <a:t>32</a:t>
                </a:r>
                <a:endParaRPr lang="en-ZA" dirty="0">
                  <a:solidFill>
                    <a:srgbClr val="212121"/>
                  </a:solidFill>
                  <a:latin typeface="Nunito Light" panose="00000400000000000000" pitchFamily="2" charset="0"/>
                </a:endParaRPr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F90D90C2-16C6-4CDA-B893-BB65912ECE5A}"/>
                  </a:ext>
                </a:extLst>
              </p:cNvPr>
              <p:cNvSpPr/>
              <p:nvPr/>
            </p:nvSpPr>
            <p:spPr>
              <a:xfrm>
                <a:off x="8561880" y="2240883"/>
                <a:ext cx="360000" cy="360000"/>
              </a:xfrm>
              <a:prstGeom prst="ellipse">
                <a:avLst/>
              </a:prstGeom>
              <a:blipFill>
                <a:blip r:embed="rId2"/>
                <a:stretch>
                  <a:fillRect l="-110000" t="-26666" r="-30000" b="-40001"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F3B67A1-1460-413E-9B9A-17D309FE3769}"/>
                </a:ext>
              </a:extLst>
            </p:cNvPr>
            <p:cNvSpPr txBox="1"/>
            <p:nvPr/>
          </p:nvSpPr>
          <p:spPr>
            <a:xfrm>
              <a:off x="6125978" y="2231551"/>
              <a:ext cx="1648918" cy="369332"/>
            </a:xfrm>
            <a:prstGeom prst="rect">
              <a:avLst/>
            </a:prstGeom>
            <a:gradFill>
              <a:gsLst>
                <a:gs pos="41000">
                  <a:srgbClr val="212121"/>
                </a:gs>
                <a:gs pos="86000">
                  <a:srgbClr val="D50000"/>
                </a:gs>
              </a:gsLst>
              <a:lin ang="1800000" scaled="0"/>
            </a:gradFill>
          </p:spPr>
          <p:txBody>
            <a:bodyPr wrap="square" rtlCol="0">
              <a:spAutoFit/>
            </a:bodyPr>
            <a:lstStyle/>
            <a:p>
              <a:r>
                <a:rPr lang="en-GB" dirty="0">
                  <a:blipFill>
                    <a:blip r:embed="rId3"/>
                    <a:stretch>
                      <a:fillRect l="-55000" t="-40000" r="-55000" b="-150000"/>
                    </a:stretch>
                  </a:blipFill>
                  <a:latin typeface="Nunito Light" panose="00000400000000000000" pitchFamily="2" charset="0"/>
                </a:rPr>
                <a:t>BUNDES</a:t>
              </a:r>
              <a:r>
                <a:rPr lang="en-GB" dirty="0">
                  <a:solidFill>
                    <a:srgbClr val="212121"/>
                  </a:solidFill>
                  <a:latin typeface="Nunito Light" panose="00000400000000000000" pitchFamily="2" charset="0"/>
                </a:rPr>
                <a:t>LIGA</a:t>
              </a:r>
              <a:endParaRPr lang="en-ZA" dirty="0">
                <a:solidFill>
                  <a:srgbClr val="212121"/>
                </a:solidFill>
                <a:latin typeface="Nunito Light" panose="00000400000000000000" pitchFamily="2" charset="0"/>
              </a:endParaRPr>
            </a:p>
          </p:txBody>
        </p:sp>
        <p:sp>
          <p:nvSpPr>
            <p:cNvPr id="20" name="Rectangle: Folded Corner 19">
              <a:extLst>
                <a:ext uri="{FF2B5EF4-FFF2-40B4-BE49-F238E27FC236}">
                  <a16:creationId xmlns:a16="http://schemas.microsoft.com/office/drawing/2014/main" id="{79ED533A-511C-4B67-B224-0AAD241B2699}"/>
                </a:ext>
              </a:extLst>
            </p:cNvPr>
            <p:cNvSpPr/>
            <p:nvPr/>
          </p:nvSpPr>
          <p:spPr>
            <a:xfrm>
              <a:off x="3268328" y="2147340"/>
              <a:ext cx="1080000" cy="1080000"/>
            </a:xfrm>
            <a:prstGeom prst="foldedCorner">
              <a:avLst/>
            </a:prstGeom>
            <a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harpenSoften amount="50000"/>
                        </a14:imgEffect>
                        <a14:imgEffect>
                          <a14:brightnessContrast contrast="20000"/>
                        </a14:imgEffect>
                      </a14:imgLayer>
                    </a14:imgProps>
                  </a:ext>
                </a:extLst>
              </a:blip>
              <a:stretch>
                <a:fillRect l="-55000" t="-40000" r="-55000" b="-150000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65AE564-1F16-4697-B243-2D6181D18362}"/>
              </a:ext>
            </a:extLst>
          </p:cNvPr>
          <p:cNvGrpSpPr/>
          <p:nvPr/>
        </p:nvGrpSpPr>
        <p:grpSpPr>
          <a:xfrm>
            <a:off x="3268328" y="3543122"/>
            <a:ext cx="6595200" cy="1080000"/>
            <a:chOff x="3268328" y="2147340"/>
            <a:chExt cx="6595200" cy="1080000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DB806CE3-9A66-461F-A63F-1E2C97C3FE26}"/>
                </a:ext>
              </a:extLst>
            </p:cNvPr>
            <p:cNvGrpSpPr/>
            <p:nvPr/>
          </p:nvGrpSpPr>
          <p:grpSpPr>
            <a:xfrm>
              <a:off x="8561880" y="2240883"/>
              <a:ext cx="1301648" cy="360000"/>
              <a:chOff x="8561880" y="2240883"/>
              <a:chExt cx="1301648" cy="360000"/>
            </a:xfrm>
          </p:grpSpPr>
          <p:sp>
            <p:nvSpPr>
              <p:cNvPr id="26" name="Flowchart: Terminator 25">
                <a:extLst>
                  <a:ext uri="{FF2B5EF4-FFF2-40B4-BE49-F238E27FC236}">
                    <a16:creationId xmlns:a16="http://schemas.microsoft.com/office/drawing/2014/main" id="{369E956A-A0D5-4AE4-A664-CC9594F9E594}"/>
                  </a:ext>
                </a:extLst>
              </p:cNvPr>
              <p:cNvSpPr/>
              <p:nvPr/>
            </p:nvSpPr>
            <p:spPr>
              <a:xfrm>
                <a:off x="8561880" y="2240883"/>
                <a:ext cx="1301648" cy="360000"/>
              </a:xfrm>
              <a:prstGeom prst="flowChartTerminator">
                <a:avLst/>
              </a:prstGeom>
              <a:solidFill>
                <a:srgbClr val="0D47A1"/>
              </a:solidFill>
              <a:ln w="25400">
                <a:solidFill>
                  <a:srgbClr val="E0E0E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>
                    <a:solidFill>
                      <a:srgbClr val="212121"/>
                    </a:solidFill>
                    <a:latin typeface="Nunito Light" panose="00000400000000000000" pitchFamily="2" charset="0"/>
                  </a:rPr>
                  <a:t>23</a:t>
                </a:r>
                <a:endParaRPr lang="en-ZA" dirty="0">
                  <a:solidFill>
                    <a:srgbClr val="212121"/>
                  </a:solidFill>
                  <a:latin typeface="Nunito Light" panose="00000400000000000000" pitchFamily="2" charset="0"/>
                </a:endParaRPr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032AD6E7-ECE2-476A-94CE-7C4B5ED899DA}"/>
                  </a:ext>
                </a:extLst>
              </p:cNvPr>
              <p:cNvSpPr/>
              <p:nvPr/>
            </p:nvSpPr>
            <p:spPr>
              <a:xfrm>
                <a:off x="8561880" y="2240883"/>
                <a:ext cx="360000" cy="360000"/>
              </a:xfrm>
              <a:prstGeom prst="ellipse">
                <a:avLst/>
              </a:prstGeom>
              <a:blipFill>
                <a:blip r:embed="rId2"/>
                <a:stretch>
                  <a:fillRect l="-110000" t="-26666" r="-30000" b="-40001"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</p:grp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2E71F42-8E35-4F52-8753-687F774CD166}"/>
                </a:ext>
              </a:extLst>
            </p:cNvPr>
            <p:cNvSpPr txBox="1"/>
            <p:nvPr/>
          </p:nvSpPr>
          <p:spPr>
            <a:xfrm>
              <a:off x="6125978" y="2231551"/>
              <a:ext cx="1648918" cy="369332"/>
            </a:xfrm>
            <a:prstGeom prst="rect">
              <a:avLst/>
            </a:prstGeom>
            <a:gradFill>
              <a:gsLst>
                <a:gs pos="72000">
                  <a:srgbClr val="212121"/>
                </a:gs>
                <a:gs pos="26000">
                  <a:srgbClr val="0D47A1"/>
                </a:gs>
                <a:gs pos="14000">
                  <a:srgbClr val="212121"/>
                </a:gs>
                <a:gs pos="97000">
                  <a:srgbClr val="D50000"/>
                </a:gs>
              </a:gsLst>
              <a:lin ang="2400000" scaled="0"/>
            </a:gradFill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rgbClr val="E0E0E0"/>
                  </a:solidFill>
                  <a:latin typeface="Nunito Light" panose="00000400000000000000" pitchFamily="2" charset="0"/>
                </a:rPr>
                <a:t>SERIA A</a:t>
              </a:r>
              <a:endParaRPr lang="en-ZA" dirty="0">
                <a:solidFill>
                  <a:srgbClr val="E0E0E0"/>
                </a:solidFill>
                <a:latin typeface="Nunito Light" panose="00000400000000000000" pitchFamily="2" charset="0"/>
              </a:endParaRPr>
            </a:p>
          </p:txBody>
        </p:sp>
        <p:sp>
          <p:nvSpPr>
            <p:cNvPr id="25" name="Rectangle: Folded Corner 24">
              <a:extLst>
                <a:ext uri="{FF2B5EF4-FFF2-40B4-BE49-F238E27FC236}">
                  <a16:creationId xmlns:a16="http://schemas.microsoft.com/office/drawing/2014/main" id="{8C21ED82-4E6B-4663-AB03-B18730775B04}"/>
                </a:ext>
              </a:extLst>
            </p:cNvPr>
            <p:cNvSpPr/>
            <p:nvPr/>
          </p:nvSpPr>
          <p:spPr>
            <a:xfrm>
              <a:off x="3268328" y="2147340"/>
              <a:ext cx="1080000" cy="1080000"/>
            </a:xfrm>
            <a:prstGeom prst="foldedCorner">
              <a:avLst/>
            </a:prstGeom>
            <a:blipFill>
              <a:blip r:embed="rId6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sharpenSoften amount="50000"/>
                        </a14:imgEffect>
                      </a14:imgLayer>
                    </a14:imgProps>
                  </a:ext>
                </a:extLst>
              </a:blip>
              <a:stretch>
                <a:fillRect l="-3333" t="-5001" r="-16667" b="-91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29910795-C870-474D-A267-1F9EF34C5A88}"/>
              </a:ext>
            </a:extLst>
          </p:cNvPr>
          <p:cNvGrpSpPr/>
          <p:nvPr/>
        </p:nvGrpSpPr>
        <p:grpSpPr>
          <a:xfrm>
            <a:off x="3285933" y="4938905"/>
            <a:ext cx="6595200" cy="1080000"/>
            <a:chOff x="3268328" y="2147340"/>
            <a:chExt cx="6595200" cy="108000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A50EA3F4-A674-4CDF-9802-437F7D53A5DA}"/>
                </a:ext>
              </a:extLst>
            </p:cNvPr>
            <p:cNvGrpSpPr/>
            <p:nvPr/>
          </p:nvGrpSpPr>
          <p:grpSpPr>
            <a:xfrm>
              <a:off x="8561880" y="2240883"/>
              <a:ext cx="1301648" cy="360000"/>
              <a:chOff x="8561880" y="2240883"/>
              <a:chExt cx="1301648" cy="360000"/>
            </a:xfrm>
          </p:grpSpPr>
          <p:sp>
            <p:nvSpPr>
              <p:cNvPr id="32" name="Flowchart: Terminator 31">
                <a:extLst>
                  <a:ext uri="{FF2B5EF4-FFF2-40B4-BE49-F238E27FC236}">
                    <a16:creationId xmlns:a16="http://schemas.microsoft.com/office/drawing/2014/main" id="{3EB80400-4FED-46DA-9E95-16D21E508C00}"/>
                  </a:ext>
                </a:extLst>
              </p:cNvPr>
              <p:cNvSpPr/>
              <p:nvPr/>
            </p:nvSpPr>
            <p:spPr>
              <a:xfrm>
                <a:off x="8561880" y="2240883"/>
                <a:ext cx="1301648" cy="360000"/>
              </a:xfrm>
              <a:prstGeom prst="flowChartTerminator">
                <a:avLst/>
              </a:prstGeom>
              <a:solidFill>
                <a:srgbClr val="5E35B1"/>
              </a:solidFill>
              <a:ln w="25400">
                <a:solidFill>
                  <a:srgbClr val="E0E0E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>
                    <a:solidFill>
                      <a:srgbClr val="212121"/>
                    </a:solidFill>
                    <a:latin typeface="Nunito Light" panose="00000400000000000000" pitchFamily="2" charset="0"/>
                  </a:rPr>
                  <a:t>21</a:t>
                </a:r>
                <a:endParaRPr lang="en-ZA" dirty="0">
                  <a:solidFill>
                    <a:srgbClr val="212121"/>
                  </a:solidFill>
                  <a:latin typeface="Nunito Light" panose="00000400000000000000" pitchFamily="2" charset="0"/>
                </a:endParaRPr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BA594024-D8B4-4B08-B997-0D0978D87822}"/>
                  </a:ext>
                </a:extLst>
              </p:cNvPr>
              <p:cNvSpPr/>
              <p:nvPr/>
            </p:nvSpPr>
            <p:spPr>
              <a:xfrm>
                <a:off x="8561880" y="2240883"/>
                <a:ext cx="360000" cy="360000"/>
              </a:xfrm>
              <a:prstGeom prst="ellipse">
                <a:avLst/>
              </a:prstGeom>
              <a:blipFill>
                <a:blip r:embed="rId2"/>
                <a:stretch>
                  <a:fillRect l="-110000" t="-26666" r="-30000" b="-40001"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4D3FBBD-7C05-4D51-A654-1F19F2F01639}"/>
                </a:ext>
              </a:extLst>
            </p:cNvPr>
            <p:cNvSpPr txBox="1"/>
            <p:nvPr/>
          </p:nvSpPr>
          <p:spPr>
            <a:xfrm>
              <a:off x="6125978" y="2231551"/>
              <a:ext cx="1648918" cy="369332"/>
            </a:xfrm>
            <a:prstGeom prst="rect">
              <a:avLst/>
            </a:prstGeom>
            <a:gradFill flip="none" rotWithShape="1">
              <a:gsLst>
                <a:gs pos="27000">
                  <a:srgbClr val="5E35B1"/>
                </a:gs>
                <a:gs pos="14000">
                  <a:srgbClr val="212121"/>
                </a:gs>
                <a:gs pos="65000">
                  <a:srgbClr val="212121"/>
                </a:gs>
                <a:gs pos="97000">
                  <a:srgbClr val="D50000"/>
                </a:gs>
              </a:gsLst>
              <a:lin ang="1800000" scaled="0"/>
              <a:tileRect/>
            </a:gradFill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rgbClr val="FF0000"/>
                  </a:solidFill>
                  <a:latin typeface="Nunito Light" panose="00000400000000000000" pitchFamily="2" charset="0"/>
                </a:rPr>
                <a:t>L</a:t>
              </a:r>
              <a:r>
                <a:rPr lang="en-GB" dirty="0">
                  <a:solidFill>
                    <a:srgbClr val="FFC000"/>
                  </a:solidFill>
                  <a:latin typeface="Nunito Light" panose="00000400000000000000" pitchFamily="2" charset="0"/>
                </a:rPr>
                <a:t>A</a:t>
              </a:r>
              <a:r>
                <a:rPr lang="en-GB" dirty="0">
                  <a:solidFill>
                    <a:srgbClr val="E0E0E0"/>
                  </a:solidFill>
                  <a:latin typeface="Nunito Light" panose="00000400000000000000" pitchFamily="2" charset="0"/>
                </a:rPr>
                <a:t> </a:t>
              </a:r>
              <a:r>
                <a:rPr lang="en-GB" dirty="0">
                  <a:solidFill>
                    <a:srgbClr val="FFFF00"/>
                  </a:solidFill>
                  <a:latin typeface="Nunito Light" panose="00000400000000000000" pitchFamily="2" charset="0"/>
                </a:rPr>
                <a:t>L</a:t>
              </a:r>
              <a:r>
                <a:rPr lang="en-GB" dirty="0">
                  <a:solidFill>
                    <a:srgbClr val="00B050"/>
                  </a:solidFill>
                  <a:latin typeface="Nunito Light" panose="00000400000000000000" pitchFamily="2" charset="0"/>
                </a:rPr>
                <a:t>I</a:t>
              </a:r>
              <a:r>
                <a:rPr lang="en-GB" dirty="0">
                  <a:solidFill>
                    <a:srgbClr val="00B0F0"/>
                  </a:solidFill>
                  <a:latin typeface="Nunito Light" panose="00000400000000000000" pitchFamily="2" charset="0"/>
                </a:rPr>
                <a:t>G</a:t>
              </a:r>
              <a:r>
                <a:rPr lang="en-GB" dirty="0">
                  <a:solidFill>
                    <a:srgbClr val="0070C0"/>
                  </a:solidFill>
                  <a:latin typeface="Nunito Light" panose="00000400000000000000" pitchFamily="2" charset="0"/>
                </a:rPr>
                <a:t>A</a:t>
              </a:r>
              <a:endParaRPr lang="en-ZA" dirty="0">
                <a:solidFill>
                  <a:srgbClr val="0070C0"/>
                </a:solidFill>
                <a:latin typeface="Nunito Light" panose="00000400000000000000" pitchFamily="2" charset="0"/>
              </a:endParaRPr>
            </a:p>
          </p:txBody>
        </p:sp>
        <p:sp>
          <p:nvSpPr>
            <p:cNvPr id="31" name="Rectangle: Folded Corner 30">
              <a:extLst>
                <a:ext uri="{FF2B5EF4-FFF2-40B4-BE49-F238E27FC236}">
                  <a16:creationId xmlns:a16="http://schemas.microsoft.com/office/drawing/2014/main" id="{E2C0CA49-FAB4-40AF-B1A2-EBDE8CD8DD39}"/>
                </a:ext>
              </a:extLst>
            </p:cNvPr>
            <p:cNvSpPr/>
            <p:nvPr/>
          </p:nvSpPr>
          <p:spPr>
            <a:xfrm>
              <a:off x="3268328" y="2147340"/>
              <a:ext cx="1080000" cy="1080000"/>
            </a:xfrm>
            <a:prstGeom prst="foldedCorner">
              <a:avLst/>
            </a:prstGeom>
            <a:blipFill>
              <a:blip r:embed="rId8"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sharpenSoften amount="50000"/>
                        </a14:imgEffect>
                        <a14:imgEffect>
                          <a14:brightnessContrast contrast="20000"/>
                        </a14:imgEffect>
                      </a14:imgLayer>
                    </a14:imgProps>
                  </a:ext>
                </a:extLst>
              </a:blip>
              <a:stretch>
                <a:fillRect l="-1667" t="-15001" r="-8333" b="-1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sp>
        <p:nvSpPr>
          <p:cNvPr id="34" name="Oval 33">
            <a:extLst>
              <a:ext uri="{FF2B5EF4-FFF2-40B4-BE49-F238E27FC236}">
                <a16:creationId xmlns:a16="http://schemas.microsoft.com/office/drawing/2014/main" id="{362BB672-ED4D-4D1D-8BE7-41B767753173}"/>
              </a:ext>
            </a:extLst>
          </p:cNvPr>
          <p:cNvSpPr/>
          <p:nvPr/>
        </p:nvSpPr>
        <p:spPr>
          <a:xfrm>
            <a:off x="2980776" y="1902336"/>
            <a:ext cx="540000" cy="540000"/>
          </a:xfrm>
          <a:prstGeom prst="ellipse">
            <a:avLst/>
          </a:prstGeom>
          <a:blipFill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sharpenSoften amount="50000"/>
                      </a14:imgEffect>
                      <a14:imgEffect>
                        <a14:brightnessContrast contrast="40000"/>
                      </a14:imgEffect>
                    </a14:imgLayer>
                  </a14:imgProps>
                </a:ext>
              </a:extLst>
            </a:blip>
            <a:stretch>
              <a:fillRect l="-36666" t="-83334" r="-36666" b="-83334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C74FAEC5-EEC9-403E-9D3B-3E0A583208BD}"/>
              </a:ext>
            </a:extLst>
          </p:cNvPr>
          <p:cNvSpPr/>
          <p:nvPr/>
        </p:nvSpPr>
        <p:spPr>
          <a:xfrm>
            <a:off x="2998328" y="4694466"/>
            <a:ext cx="540000" cy="540000"/>
          </a:xfrm>
          <a:prstGeom prst="ellipse">
            <a:avLst/>
          </a:prstGeom>
          <a:blipFill>
            <a:blip r:embed="rId12"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sharpenSoften amount="50000"/>
                      </a14:imgEffect>
                      <a14:imgEffect>
                        <a14:brightnessContrast bright="20000"/>
                      </a14:imgEffect>
                    </a14:imgLayer>
                  </a14:imgProps>
                </a:ext>
              </a:extLst>
            </a:blip>
            <a:stretch>
              <a:fillRect l="6666" t="-16667" r="6666" b="-43333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14D35337-A8A8-4AA6-89B4-E68E2E76B65F}"/>
              </a:ext>
            </a:extLst>
          </p:cNvPr>
          <p:cNvSpPr/>
          <p:nvPr/>
        </p:nvSpPr>
        <p:spPr>
          <a:xfrm>
            <a:off x="2980776" y="3366665"/>
            <a:ext cx="540000" cy="540000"/>
          </a:xfrm>
          <a:prstGeom prst="ellipse">
            <a:avLst/>
          </a:prstGeom>
          <a:blipFill>
            <a:blip r:embed="rId14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sharpenSoften amount="50000"/>
                      </a14:imgEffect>
                    </a14:imgLayer>
                  </a14:imgProps>
                </a:ext>
              </a:extLst>
            </a:blip>
            <a:stretch>
              <a:fillRect l="-36666" t="-83334" r="-36666" b="-83334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7893406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18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Nunito</vt:lpstr>
      <vt:lpstr>Nunito Light</vt:lpstr>
      <vt:lpstr>Nunito SemiBold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MR emmanuel Mathebula</dc:creator>
  <cp:lastModifiedBy>MR emmanuel Mathebula</cp:lastModifiedBy>
  <cp:revision>15</cp:revision>
  <dcterms:created xsi:type="dcterms:W3CDTF">2021-03-17T12:12:35Z</dcterms:created>
  <dcterms:modified xsi:type="dcterms:W3CDTF">2021-03-17T15:33:54Z</dcterms:modified>
</cp:coreProperties>
</file>