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1F6B-7C21-495A-BA83-33C5DC65E3DC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4A6-3779-4F03-B87B-08B3EF755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02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1F6B-7C21-495A-BA83-33C5DC65E3DC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4A6-3779-4F03-B87B-08B3EF755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19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1F6B-7C21-495A-BA83-33C5DC65E3DC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4A6-3779-4F03-B87B-08B3EF755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984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1F6B-7C21-495A-BA83-33C5DC65E3DC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4A6-3779-4F03-B87B-08B3EF755BA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3721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1F6B-7C21-495A-BA83-33C5DC65E3DC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4A6-3779-4F03-B87B-08B3EF755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283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1F6B-7C21-495A-BA83-33C5DC65E3DC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4A6-3779-4F03-B87B-08B3EF755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013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1F6B-7C21-495A-BA83-33C5DC65E3DC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4A6-3779-4F03-B87B-08B3EF755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981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1F6B-7C21-495A-BA83-33C5DC65E3DC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4A6-3779-4F03-B87B-08B3EF755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786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1F6B-7C21-495A-BA83-33C5DC65E3DC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4A6-3779-4F03-B87B-08B3EF755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840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BA04A-8F10-4142-AF80-9FA9196B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010614-E98E-43C9-B9C0-F5F2B707B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738E5-A5D3-4DA5-AC51-C45603C3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1F6B-7C21-495A-BA83-33C5DC65E3DC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22F2BC-0214-40B4-B188-531CDFD6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2FCE6D-E7CB-44E8-A751-C15E7AD0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4A6-3779-4F03-B87B-08B3EF755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44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1F6B-7C21-495A-BA83-33C5DC65E3DC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4A6-3779-4F03-B87B-08B3EF755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29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1F6B-7C21-495A-BA83-33C5DC65E3DC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4A6-3779-4F03-B87B-08B3EF755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71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1F6B-7C21-495A-BA83-33C5DC65E3DC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4A6-3779-4F03-B87B-08B3EF755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15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1F6B-7C21-495A-BA83-33C5DC65E3DC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4A6-3779-4F03-B87B-08B3EF755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81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1F6B-7C21-495A-BA83-33C5DC65E3DC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4A6-3779-4F03-B87B-08B3EF755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63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1F6B-7C21-495A-BA83-33C5DC65E3DC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4A6-3779-4F03-B87B-08B3EF755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79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1F6B-7C21-495A-BA83-33C5DC65E3DC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4A6-3779-4F03-B87B-08B3EF755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54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1F6B-7C21-495A-BA83-33C5DC65E3DC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4A6-3779-4F03-B87B-08B3EF755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98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5441F6B-7C21-495A-BA83-33C5DC65E3DC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77104A6-3779-4F03-B87B-08B3EF755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46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nes.ai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090A9-B272-4B7A-A319-9394179210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第四次汇报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83B3F8-38C3-4935-911F-55F2517AB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未命名小组</a:t>
            </a:r>
            <a:endParaRPr lang="en-US" altLang="zh-CN" dirty="0"/>
          </a:p>
          <a:p>
            <a:r>
              <a:rPr lang="zh-CN" altLang="en-US" dirty="0"/>
              <a:t>网络被攻击过程图形化显示系统</a:t>
            </a:r>
          </a:p>
        </p:txBody>
      </p:sp>
    </p:spTree>
    <p:extLst>
      <p:ext uri="{BB962C8B-B14F-4D97-AF65-F5344CB8AC3E}">
        <p14:creationId xmlns:p14="http://schemas.microsoft.com/office/powerpoint/2010/main" val="1154369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33C80-DE0A-42DE-A600-2A8AEA4C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谢谢大家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D4BABC-A289-4289-B004-87381629E0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43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B9A57-09BA-4A10-B64F-AD0B2486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各负责人汇报</a:t>
            </a:r>
          </a:p>
        </p:txBody>
      </p:sp>
    </p:spTree>
    <p:extLst>
      <p:ext uri="{BB962C8B-B14F-4D97-AF65-F5344CB8AC3E}">
        <p14:creationId xmlns:p14="http://schemas.microsoft.com/office/powerpoint/2010/main" val="162132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C9811-6E40-477A-BFBD-3B0D8392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8BE7B9-9E02-4D15-9070-1C4C45D2B2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工作进度实现情况</a:t>
            </a:r>
            <a:endParaRPr lang="en-US" altLang="zh-CN" dirty="0"/>
          </a:p>
          <a:p>
            <a:r>
              <a:rPr lang="zh-CN" altLang="en-US" dirty="0"/>
              <a:t>遇到了非常大的实现难题，查了很多很多资料</a:t>
            </a:r>
          </a:p>
        </p:txBody>
      </p:sp>
    </p:spTree>
    <p:extLst>
      <p:ext uri="{BB962C8B-B14F-4D97-AF65-F5344CB8AC3E}">
        <p14:creationId xmlns:p14="http://schemas.microsoft.com/office/powerpoint/2010/main" val="142135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6A153-2595-4548-AFE3-E3888A5C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唐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E0114E-B695-4102-AAC0-06DBA4CA83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系统实现展示</a:t>
            </a:r>
          </a:p>
        </p:txBody>
      </p:sp>
    </p:spTree>
    <p:extLst>
      <p:ext uri="{BB962C8B-B14F-4D97-AF65-F5344CB8AC3E}">
        <p14:creationId xmlns:p14="http://schemas.microsoft.com/office/powerpoint/2010/main" val="391362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4F6C5-D2F6-45B4-B529-D47C5926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97B969-83D9-46DF-B229-D97C8A0E1B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研究了使用</a:t>
            </a:r>
            <a:r>
              <a:rPr lang="en-US" altLang="zh-CN" dirty="0"/>
              <a:t>json</a:t>
            </a:r>
            <a:r>
              <a:rPr lang="zh-CN" altLang="en-US" dirty="0"/>
              <a:t>的对接方式</a:t>
            </a:r>
            <a:endParaRPr lang="en-US" altLang="zh-CN" dirty="0"/>
          </a:p>
          <a:p>
            <a:r>
              <a:rPr lang="zh-CN" altLang="en-US" dirty="0"/>
              <a:t>研究了将</a:t>
            </a:r>
            <a:r>
              <a:rPr lang="en-US" altLang="zh-CN" dirty="0"/>
              <a:t>.</a:t>
            </a:r>
            <a:r>
              <a:rPr lang="en-US" altLang="zh-CN" dirty="0" err="1"/>
              <a:t>pcap</a:t>
            </a:r>
            <a:r>
              <a:rPr lang="zh-CN" altLang="en-US" dirty="0"/>
              <a:t>包转为</a:t>
            </a:r>
            <a:r>
              <a:rPr lang="en-US" altLang="zh-CN" dirty="0"/>
              <a:t>.csv</a:t>
            </a:r>
            <a:r>
              <a:rPr lang="zh-CN" altLang="en-US" dirty="0"/>
              <a:t>文件的方式</a:t>
            </a:r>
          </a:p>
        </p:txBody>
      </p:sp>
    </p:spTree>
    <p:extLst>
      <p:ext uri="{BB962C8B-B14F-4D97-AF65-F5344CB8AC3E}">
        <p14:creationId xmlns:p14="http://schemas.microsoft.com/office/powerpoint/2010/main" val="198345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5FEEE-90F4-41CA-9424-EDAF6AAC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A7642A-A9AF-43EC-A961-083C086DFA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测试演示</a:t>
            </a:r>
            <a:endParaRPr lang="en-US" altLang="zh-CN" dirty="0"/>
          </a:p>
          <a:p>
            <a:r>
              <a:rPr lang="en-US" altLang="zh-CN" b="0" i="0" dirty="0">
                <a:solidFill>
                  <a:srgbClr val="006D21"/>
                </a:solidFill>
                <a:effectLst/>
                <a:latin typeface="Arial" panose="020B0604020202020204" pitchFamily="34" charset="0"/>
                <a:hlinkClick r:id="rId2"/>
              </a:rPr>
              <a:t>https://</a:t>
            </a:r>
            <a:r>
              <a:rPr lang="en-US" altLang="zh-CN" b="1" i="0" dirty="0">
                <a:solidFill>
                  <a:srgbClr val="006D21"/>
                </a:solidFill>
                <a:effectLst/>
                <a:latin typeface="Arial" panose="020B0604020202020204" pitchFamily="34" charset="0"/>
                <a:hlinkClick r:id="rId2"/>
              </a:rPr>
              <a:t>ones</a:t>
            </a:r>
            <a:r>
              <a:rPr lang="en-US" altLang="zh-CN" b="0" i="0" dirty="0">
                <a:solidFill>
                  <a:srgbClr val="006D21"/>
                </a:solidFill>
                <a:effectLst/>
                <a:latin typeface="Arial" panose="020B0604020202020204" pitchFamily="34" charset="0"/>
                <a:hlinkClick r:id="rId2"/>
              </a:rPr>
              <a:t>.ai</a:t>
            </a:r>
            <a:endParaRPr lang="en-US" altLang="zh-CN" b="0" i="0" dirty="0">
              <a:solidFill>
                <a:srgbClr val="006D2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24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A9767-6117-4012-9D32-3BE4EE963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项目管理工具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9B86CF-E7B5-44F2-973D-B2C180328A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89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3BF91-5DD0-4294-A463-4329AD16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经济决策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1365681-7AAA-4608-84F7-61064B2146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DC9B3C-4A34-462A-87CB-F2B46D550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18" y="1592600"/>
            <a:ext cx="10312364" cy="481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07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B7C37-031C-4203-A23B-D4F0D405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会议记录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48A2CB-2137-40AE-8EC8-AEC5CC8D90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498625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128</TotalTime>
  <Words>71</Words>
  <Application>Microsoft Office PowerPoint</Application>
  <PresentationFormat>宽屏</PresentationFormat>
  <Paragraphs>19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Arial</vt:lpstr>
      <vt:lpstr>Tw Cen MT</vt:lpstr>
      <vt:lpstr>水滴</vt:lpstr>
      <vt:lpstr>第四次汇报</vt:lpstr>
      <vt:lpstr>各负责人汇报</vt:lpstr>
      <vt:lpstr>刘</vt:lpstr>
      <vt:lpstr>唐</vt:lpstr>
      <vt:lpstr>邓</vt:lpstr>
      <vt:lpstr>黄</vt:lpstr>
      <vt:lpstr>项目管理工具</vt:lpstr>
      <vt:lpstr>经济决策</vt:lpstr>
      <vt:lpstr>会议记录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第四次汇报</dc:title>
  <dc:creator>茶 麦</dc:creator>
  <cp:lastModifiedBy>茶 麦</cp:lastModifiedBy>
  <cp:revision>9</cp:revision>
  <dcterms:created xsi:type="dcterms:W3CDTF">2020-09-20T10:41:27Z</dcterms:created>
  <dcterms:modified xsi:type="dcterms:W3CDTF">2020-09-20T12:49:59Z</dcterms:modified>
</cp:coreProperties>
</file>