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3" r:id="rId17"/>
    <p:sldId id="268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41A90-8336-474A-B8A2-F096A1D46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3FEA70-0AAF-4341-A58B-B3742BE81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5CF1C-C6F1-40C7-B3D7-658C0CA8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19AFC-938B-4DF0-93D9-4C13FBCD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151AE-97FD-4A45-BD83-BEF7DDF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2564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22356-6B00-45D3-9FC5-506CAC8B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C0FD72-E82A-42F2-8F4C-E0F9C943C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E0AEE-5565-4904-9F6C-DCF04780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4D781-3AEA-46F1-A10D-02A75867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9E625-1D9B-4EB1-BD30-D28050A3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9948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3367DC-DBA5-4A66-827D-3B833312D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6EE6D4-618B-4E08-9CB5-DAFD18388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A863F-A891-4F99-A40D-D7179034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806CE-C960-41FA-9FDD-11C1B9D6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F689A-D379-4CD5-A737-E5BE99B5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047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FD5F2-95E9-4356-8641-AECAE213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016B2-37D2-461F-B7FF-7BADC8B2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4DF5D-E5DB-4623-90D3-3AA371A8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47FCF-3E6F-442F-BADA-6671DA52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7CF83-02A8-453A-9A92-D95656E8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846824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69C43-5AA6-4208-A568-6B04173D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39576-1C97-4AB3-97C1-A2101725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B255A-C0F3-4DC9-87A8-65AA7078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462F0-B53E-43D9-AB12-0FDABEB5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D1C03-97FC-47BF-98D0-CCC086DC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3577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DE7E6-9976-4D47-A357-9BF93A09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B3879-3584-4616-B08F-7C3D460B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72F60B-1442-4ECE-93F8-DBA84245D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07870-C61B-4A23-9649-AA17EB57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15E8B-29C7-4503-848F-FB61BC9A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8EFEF-606B-4AF3-89E0-5A458040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06042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CF738-E855-4E04-BAF4-BE7F6DC9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BCAFD6-64B7-4762-BE5F-9BA2EA8AF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0C4275-1448-4BCC-AB37-0B07CFA3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DC3A3B-0894-4FB5-AD39-34A4F4C7F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143225-B101-4433-93D1-CCF3F02B7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A357C2-1C02-487A-82E9-DE64C2E3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CF6889-491A-4440-A1CC-E71C04DA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437933-FB60-49E9-8FB0-C80CE52F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07296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D82D9-19DA-4A3A-AF8A-B2519C89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40675-418E-4F63-B31D-5EFB80CE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39D8BC-5A66-43C3-A42D-2137A814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3F9902-767D-4156-9C37-0A7BA044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7536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7DA4C6-87D8-42F6-912E-B6618860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2FB2A-DF21-413A-9FBD-807E6D90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60D0F7-C7E9-45DD-80C9-0447CD33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56269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31183-39B8-49F8-A3B5-54DB52AD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0C4D1-F87C-44B4-A420-59BD09472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D3CF53-AAB4-485D-989D-33C3C60A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E793D-FD0E-4AD8-A392-596BFE16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F3945-D78F-494F-B6F0-7A249068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0A9BF7-2363-4F28-A585-7DD1026C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2535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C329C-CC50-4ED5-8033-4B28EC5D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D4147F-3413-4445-883A-66CA08934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49FAC1-7EF7-42AF-BF2D-78B574A7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CC7F6-19E8-449E-BEDE-C5FAE5E0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CAF9E-DB07-46B1-AB4E-F64C9870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D50AE-D24E-4C3C-896D-8B61C501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4213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57E30D-2B95-4053-8987-C1FD75CB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76D0E-ACF7-440D-9939-0A15320B4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272E1-BDE3-4F65-B17A-4C577360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F06A-2EDA-46BE-94EF-1DF404926E7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76228-256E-442E-AE1A-D26BAFB61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B429B-7BCC-44C5-8CC7-7865E4ADB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1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CC8262-3E68-414A-8BED-C2B5D0EE139A}"/>
              </a:ext>
            </a:extLst>
          </p:cNvPr>
          <p:cNvSpPr/>
          <p:nvPr/>
        </p:nvSpPr>
        <p:spPr>
          <a:xfrm>
            <a:off x="1065320" y="1723572"/>
            <a:ext cx="10132767" cy="3410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5BB868C-84F7-4C38-A115-3064EAB4BC21}"/>
              </a:ext>
            </a:extLst>
          </p:cNvPr>
          <p:cNvGrpSpPr/>
          <p:nvPr/>
        </p:nvGrpSpPr>
        <p:grpSpPr>
          <a:xfrm>
            <a:off x="1592008" y="2024270"/>
            <a:ext cx="2809460" cy="2809460"/>
            <a:chOff x="2275588" y="2021902"/>
            <a:chExt cx="2809460" cy="280946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39147B4-E157-4F10-AE6D-CF685A9B0C5F}"/>
                </a:ext>
              </a:extLst>
            </p:cNvPr>
            <p:cNvSpPr/>
            <p:nvPr/>
          </p:nvSpPr>
          <p:spPr>
            <a:xfrm>
              <a:off x="2275588" y="2021902"/>
              <a:ext cx="2809460" cy="2809460"/>
            </a:xfrm>
            <a:prstGeom prst="ellipse">
              <a:avLst/>
            </a:prstGeom>
            <a:noFill/>
            <a:ln w="25400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8D2F89E-AD80-431B-8DC1-69889C59C061}"/>
                </a:ext>
              </a:extLst>
            </p:cNvPr>
            <p:cNvCxnSpPr>
              <a:cxnSpLocks/>
              <a:stCxn id="5" idx="0"/>
              <a:endCxn id="5" idx="4"/>
            </p:cNvCxnSpPr>
            <p:nvPr/>
          </p:nvCxnSpPr>
          <p:spPr>
            <a:xfrm>
              <a:off x="3680318" y="2021902"/>
              <a:ext cx="0" cy="2809460"/>
            </a:xfrm>
            <a:prstGeom prst="line">
              <a:avLst/>
            </a:prstGeom>
            <a:noFill/>
            <a:ln>
              <a:solidFill>
                <a:srgbClr val="F364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1707213-9ED6-4425-85FA-AB67EBF6BCDE}"/>
                </a:ext>
              </a:extLst>
            </p:cNvPr>
            <p:cNvCxnSpPr>
              <a:cxnSpLocks/>
            </p:cNvCxnSpPr>
            <p:nvPr/>
          </p:nvCxnSpPr>
          <p:spPr>
            <a:xfrm>
              <a:off x="4422440" y="2260441"/>
              <a:ext cx="0" cy="2372139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BA56FF5-636B-45BC-838D-6F0A6B23CAA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275588" y="3426632"/>
              <a:ext cx="1404730" cy="0"/>
            </a:xfrm>
            <a:prstGeom prst="line">
              <a:avLst/>
            </a:prstGeom>
            <a:noFill/>
            <a:ln>
              <a:solidFill>
                <a:srgbClr val="F364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7A96879-E26C-42A6-8178-084EA2C7338E}"/>
              </a:ext>
            </a:extLst>
          </p:cNvPr>
          <p:cNvGrpSpPr/>
          <p:nvPr/>
        </p:nvGrpSpPr>
        <p:grpSpPr>
          <a:xfrm>
            <a:off x="4741264" y="2356913"/>
            <a:ext cx="5770540" cy="2144174"/>
            <a:chOff x="5495866" y="2433573"/>
            <a:chExt cx="5770540" cy="214417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B75BF3-4E27-4C65-95E5-132106F8FA20}"/>
                </a:ext>
              </a:extLst>
            </p:cNvPr>
            <p:cNvSpPr txBox="1"/>
            <p:nvPr/>
          </p:nvSpPr>
          <p:spPr>
            <a:xfrm>
              <a:off x="5495867" y="2433573"/>
              <a:ext cx="4500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Arial"/>
                  <a:ea typeface="微软雅黑"/>
                  <a:sym typeface="Arial"/>
                </a:rPr>
                <a:t>第一次汇报</a:t>
              </a:r>
              <a:r>
                <a:rPr lang="en-US" altLang="zh-CN" sz="3200" dirty="0">
                  <a:latin typeface="Arial"/>
                  <a:ea typeface="微软雅黑"/>
                  <a:sym typeface="Arial"/>
                </a:rPr>
                <a:t>-</a:t>
              </a:r>
              <a:r>
                <a:rPr lang="zh-CN" altLang="en-US" sz="3200" dirty="0">
                  <a:latin typeface="Arial"/>
                  <a:ea typeface="微软雅黑"/>
                  <a:sym typeface="Arial"/>
                </a:rPr>
                <a:t>未命名小组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C9C7029-3820-4075-BFDE-F668FE33B9A2}"/>
                </a:ext>
              </a:extLst>
            </p:cNvPr>
            <p:cNvSpPr txBox="1"/>
            <p:nvPr/>
          </p:nvSpPr>
          <p:spPr>
            <a:xfrm>
              <a:off x="5522371" y="2971966"/>
              <a:ext cx="5503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sym typeface="Arial"/>
                </a:rPr>
                <a:t>网络被攻击过程图形化显示系统的设计与实现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B5BA2AD-B6D8-4D59-B3D1-33158719A51A}"/>
                </a:ext>
              </a:extLst>
            </p:cNvPr>
            <p:cNvCxnSpPr/>
            <p:nvPr/>
          </p:nvCxnSpPr>
          <p:spPr>
            <a:xfrm>
              <a:off x="5632174" y="3687370"/>
              <a:ext cx="927652" cy="0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EA16BFF-D977-4C3A-8F64-49C506DC5AB0}"/>
                </a:ext>
              </a:extLst>
            </p:cNvPr>
            <p:cNvSpPr txBox="1"/>
            <p:nvPr/>
          </p:nvSpPr>
          <p:spPr>
            <a:xfrm>
              <a:off x="5495866" y="3869861"/>
              <a:ext cx="57705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>
                  <a:latin typeface="汉仪特细等线简" panose="02010604000101010101" pitchFamily="2" charset="-122"/>
                  <a:ea typeface="汉仪特细等线简" panose="0201060400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微软雅黑"/>
                  <a:sym typeface="Arial"/>
                </a:rPr>
                <a:t>小组成员：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邓丽婷</a:t>
              </a: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黄浩玲</a:t>
              </a: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唐永翔</a:t>
              </a: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张海汀</a:t>
              </a: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张奕龙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A73EA8-C453-4FE3-8CFE-7388BF23BE69}"/>
              </a:ext>
            </a:extLst>
          </p:cNvPr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F9C0CB0-4161-48C1-969A-93EEADD466E2}"/>
              </a:ext>
            </a:extLst>
          </p:cNvPr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4358F7D-B599-4491-B36E-578E3CA43DD4}"/>
              </a:ext>
            </a:extLst>
          </p:cNvPr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42B54AE-1804-402C-8598-97146AF508AF}"/>
              </a:ext>
            </a:extLst>
          </p:cNvPr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F35F7D0-1482-4A9E-B7E4-F805E06F861B}"/>
              </a:ext>
            </a:extLst>
          </p:cNvPr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2217759-6AE3-4624-9FB4-2508C2FBB7D0}"/>
              </a:ext>
            </a:extLst>
          </p:cNvPr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5089449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4904E0-C6AE-4359-ACC5-B14AFA7B2313}"/>
              </a:ext>
            </a:extLst>
          </p:cNvPr>
          <p:cNvSpPr txBox="1"/>
          <p:nvPr/>
        </p:nvSpPr>
        <p:spPr>
          <a:xfrm>
            <a:off x="4162541" y="2947918"/>
            <a:ext cx="6692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第二部分  项目管理介绍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A7B3BD-2FA7-40FB-91AF-CB129040837D}"/>
              </a:ext>
            </a:extLst>
          </p:cNvPr>
          <p:cNvCxnSpPr/>
          <p:nvPr/>
        </p:nvCxnSpPr>
        <p:spPr>
          <a:xfrm>
            <a:off x="10095955" y="2844553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6F4CD20-80DB-47B2-9F1C-9EF0D41EC1DA}"/>
              </a:ext>
            </a:extLst>
          </p:cNvPr>
          <p:cNvCxnSpPr>
            <a:cxnSpLocks/>
          </p:cNvCxnSpPr>
          <p:nvPr/>
        </p:nvCxnSpPr>
        <p:spPr>
          <a:xfrm flipH="1">
            <a:off x="10879728" y="2844553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D0D6AF8-19BE-4AD4-AC04-EB778F19DBB6}"/>
              </a:ext>
            </a:extLst>
          </p:cNvPr>
          <p:cNvSpPr/>
          <p:nvPr/>
        </p:nvSpPr>
        <p:spPr>
          <a:xfrm>
            <a:off x="10879727" y="2577855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968B538-A0D7-44A9-9A52-76D668D8A963}"/>
              </a:ext>
            </a:extLst>
          </p:cNvPr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BCE49DA-7D2E-4BA4-A55A-57B3087C7E57}"/>
              </a:ext>
            </a:extLst>
          </p:cNvPr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1010268-981D-4806-ABBE-0425ACBAF08A}"/>
              </a:ext>
            </a:extLst>
          </p:cNvPr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F017F4C-5630-401B-ADDD-75842F25152E}"/>
              </a:ext>
            </a:extLst>
          </p:cNvPr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5FF292-6CF1-4C1D-86DF-DE80D7230E73}"/>
              </a:ext>
            </a:extLst>
          </p:cNvPr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AF524237-5B6C-4D69-9B10-289277F0D4B0}"/>
              </a:ext>
            </a:extLst>
          </p:cNvPr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CCA7BB0-DC55-4814-B382-3AE64F0661F5}"/>
              </a:ext>
            </a:extLst>
          </p:cNvPr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CC18B5F8-ADB8-404A-A752-47ECBB95CE05}"/>
              </a:ext>
            </a:extLst>
          </p:cNvPr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CB534B4-B58B-4FFA-8BD7-58C9AB0EA91D}"/>
              </a:ext>
            </a:extLst>
          </p:cNvPr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835307-1B5D-4F36-841F-A7DD692EE9D4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7AD0C2A-628C-4DE4-9336-BF1F94EB8A92}"/>
              </a:ext>
            </a:extLst>
          </p:cNvPr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F2C04FBB-A5AB-4796-86E6-EBD6F59A1D89}"/>
              </a:ext>
            </a:extLst>
          </p:cNvPr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85D096D-AE1A-43B4-A786-D1C9E07CC6C9}"/>
              </a:ext>
            </a:extLst>
          </p:cNvPr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B3BD4C93-2239-43B2-A117-DE36E655DDB6}"/>
              </a:ext>
            </a:extLst>
          </p:cNvPr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9E71254-482D-4E98-9890-95315D7839C6}"/>
              </a:ext>
            </a:extLst>
          </p:cNvPr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F8168918-8ABA-4B60-A7A6-A748158E9084}"/>
              </a:ext>
            </a:extLst>
          </p:cNvPr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80AB13F-99BA-44BC-8BF0-F9C21401E94D}"/>
              </a:ext>
            </a:extLst>
          </p:cNvPr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7314AEC-9428-4FD5-809B-B4848DE9B6AD}"/>
              </a:ext>
            </a:extLst>
          </p:cNvPr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B7AC623-1B5A-4F53-8D6F-91991C2342BF}"/>
              </a:ext>
            </a:extLst>
          </p:cNvPr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FF35ADB-DDAB-41D0-8571-7CACCF9FD491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4B92543-0BD8-4F86-B9E5-4B448E433010}"/>
              </a:ext>
            </a:extLst>
          </p:cNvPr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F979195-38F7-42DA-B534-70DDDDFEE4E0}"/>
              </a:ext>
            </a:extLst>
          </p:cNvPr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49EF455-D9C0-4A57-86C7-CF9FC5BA155D}"/>
              </a:ext>
            </a:extLst>
          </p:cNvPr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A5E1DCAA-C589-4311-8456-345467709B9E}"/>
              </a:ext>
            </a:extLst>
          </p:cNvPr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3447E02-4404-4F44-B09B-E8C29B889E54}"/>
              </a:ext>
            </a:extLst>
          </p:cNvPr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DC83789-BCE7-4098-81B5-16BBB8C6F2D7}"/>
              </a:ext>
            </a:extLst>
          </p:cNvPr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5ED42E4-5A41-4D47-8BA2-A9A78DBA9A2A}"/>
              </a:ext>
            </a:extLst>
          </p:cNvPr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4FDA9ECB-D32B-4D0C-8207-8631040B34D2}"/>
              </a:ext>
            </a:extLst>
          </p:cNvPr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0F43496-C6BD-4101-B79E-5FCA87DDF36B}"/>
              </a:ext>
            </a:extLst>
          </p:cNvPr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0D5D84F-1CA2-45C0-8085-4E91D41837FC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082E278-C001-402B-A9A8-95B11875D694}"/>
              </a:ext>
            </a:extLst>
          </p:cNvPr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97065910-3B32-4A7E-93E4-D97DE5866403}"/>
              </a:ext>
            </a:extLst>
          </p:cNvPr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1BA86C8-C9A4-4BB1-A3E5-7897B3604DD1}"/>
              </a:ext>
            </a:extLst>
          </p:cNvPr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D4241755-EAD8-4758-9286-FDAB32DC16D2}"/>
              </a:ext>
            </a:extLst>
          </p:cNvPr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21CBF91-E558-4F47-ADF4-48E55A2A14F7}"/>
              </a:ext>
            </a:extLst>
          </p:cNvPr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74790E81-CCC2-4FE6-8E93-619EED7B3B25}"/>
              </a:ext>
            </a:extLst>
          </p:cNvPr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903ED60-B21C-4F90-A73C-AC13A4FD76FC}"/>
              </a:ext>
            </a:extLst>
          </p:cNvPr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3FD6C0FC-4C28-430D-A187-3D30E95B31E4}"/>
              </a:ext>
            </a:extLst>
          </p:cNvPr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63DD5F1-9151-4DB7-B802-E6BBDEB938ED}"/>
              </a:ext>
            </a:extLst>
          </p:cNvPr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7D4671D-CE74-4DCF-94EC-1D4E43C24401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CED24D1-933D-4396-BCF2-CED8E02ABC86}"/>
              </a:ext>
            </a:extLst>
          </p:cNvPr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9EDB6A7F-EC3E-40EE-BAA1-88AA895DD7AF}"/>
              </a:ext>
            </a:extLst>
          </p:cNvPr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474E485-709E-483F-BD68-0E7C1855A986}"/>
              </a:ext>
            </a:extLst>
          </p:cNvPr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6D403341-CD51-4D49-81BD-69DAA22D620B}"/>
              </a:ext>
            </a:extLst>
          </p:cNvPr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6204616-EB66-4C89-9F7C-101A6D48C96F}"/>
              </a:ext>
            </a:extLst>
          </p:cNvPr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F33D64F-3DA7-4439-A86C-D3EB9AA3AFFF}"/>
              </a:ext>
            </a:extLst>
          </p:cNvPr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F5E74AB-5A94-45BD-8405-F6685DA8880F}"/>
              </a:ext>
            </a:extLst>
          </p:cNvPr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55FE3DEF-2380-4093-AF73-5FB64B0FC8CD}"/>
              </a:ext>
            </a:extLst>
          </p:cNvPr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CD460C6-E615-4299-BAFA-84302D5F91FE}"/>
              </a:ext>
            </a:extLst>
          </p:cNvPr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49DE8D6-4559-4CA7-BAF6-292652E93664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0B53547-A31A-4F38-B98B-73023179AA40}"/>
              </a:ext>
            </a:extLst>
          </p:cNvPr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3512E390-F4AE-4A43-BA4C-7786FBE6152E}"/>
              </a:ext>
            </a:extLst>
          </p:cNvPr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B46BF0E-A051-49F1-9DD6-9EEEE189874A}"/>
              </a:ext>
            </a:extLst>
          </p:cNvPr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11649A20-3BA8-4A9F-BCF1-99ED4779C5C9}"/>
              </a:ext>
            </a:extLst>
          </p:cNvPr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0EA7A55-52AD-4458-8AE7-3205FD8B3332}"/>
              </a:ext>
            </a:extLst>
          </p:cNvPr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9F355024-14D8-4DF4-893E-03EC2B8318D9}"/>
              </a:ext>
            </a:extLst>
          </p:cNvPr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E832F28-FE8F-482F-B81A-9358E40589E0}"/>
              </a:ext>
            </a:extLst>
          </p:cNvPr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B206969A-9483-495F-A677-28463569D457}"/>
              </a:ext>
            </a:extLst>
          </p:cNvPr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F10D64A-B6E5-4E15-8395-216B4409C01B}"/>
              </a:ext>
            </a:extLst>
          </p:cNvPr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A41650D-2605-42D4-9BE7-8DFF8FB964A2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36A9A59-903C-49E9-BF57-2E87567CC32C}"/>
              </a:ext>
            </a:extLst>
          </p:cNvPr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D7B4C78C-EA70-445B-81CF-41D9D6D5CE44}"/>
              </a:ext>
            </a:extLst>
          </p:cNvPr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ADC623C-2258-40E2-9E70-A813643FC9DF}"/>
              </a:ext>
            </a:extLst>
          </p:cNvPr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9374B4AC-CFD8-4331-A942-4466210D350D}"/>
              </a:ext>
            </a:extLst>
          </p:cNvPr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986F1E8-B37C-481C-9A07-AF26E5B833F3}"/>
              </a:ext>
            </a:extLst>
          </p:cNvPr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157E2E2D-31CD-4E2A-9041-6A7B04C21B28}"/>
              </a:ext>
            </a:extLst>
          </p:cNvPr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6977848-1AF5-455D-A488-C2D9B710122A}"/>
              </a:ext>
            </a:extLst>
          </p:cNvPr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4C14E05B-180D-4858-8285-ADDF15ABBD3F}"/>
              </a:ext>
            </a:extLst>
          </p:cNvPr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97000B2-CB27-4878-88D0-7E5E66D199F6}"/>
              </a:ext>
            </a:extLst>
          </p:cNvPr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0354CFF-5ACC-4C5F-940A-FAD8505D9398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4BE0B45-91D9-4B72-8EF3-CE704B2077CE}"/>
              </a:ext>
            </a:extLst>
          </p:cNvPr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1A2AD3B3-CE82-4B18-A689-B44D716793BB}"/>
              </a:ext>
            </a:extLst>
          </p:cNvPr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9527EC2-0D83-40E5-BE35-5F40A2FB535C}"/>
              </a:ext>
            </a:extLst>
          </p:cNvPr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C802B5BD-29E4-4411-B28E-A3BDABCBF768}"/>
              </a:ext>
            </a:extLst>
          </p:cNvPr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D89AD64-8194-4734-B058-EE4FCBC498B9}"/>
              </a:ext>
            </a:extLst>
          </p:cNvPr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09BE411D-4895-4A6B-B97A-14A8DD18CE41}"/>
              </a:ext>
            </a:extLst>
          </p:cNvPr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BA884373-D088-40D4-9403-0653ADB88850}"/>
              </a:ext>
            </a:extLst>
          </p:cNvPr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E2BCCD3-4709-4126-A101-121DDF0A7D9E}"/>
              </a:ext>
            </a:extLst>
          </p:cNvPr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100A2BC8-871C-48E0-92C8-D4866DD00A0A}"/>
              </a:ext>
            </a:extLst>
          </p:cNvPr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BB4E4366-6945-4536-9F1D-7B0534F206AA}"/>
              </a:ext>
            </a:extLst>
          </p:cNvPr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33E59083-900E-4B17-B020-6B5CFBA711BE}"/>
              </a:ext>
            </a:extLst>
          </p:cNvPr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137DA6A-CF43-4B59-91CC-49B39BE23341}"/>
              </a:ext>
            </a:extLst>
          </p:cNvPr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2BA04602-A4D0-4813-BE5B-C0B94EEF0BD3}"/>
              </a:ext>
            </a:extLst>
          </p:cNvPr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DD2C13C-3604-4F4C-9C97-258C3D7E45C7}"/>
              </a:ext>
            </a:extLst>
          </p:cNvPr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AC563A-0978-431A-9BFF-9E7183779323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12D40A2-B7CF-44E1-AC7F-8202D380EC74}"/>
              </a:ext>
            </a:extLst>
          </p:cNvPr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724E4276-FACC-49A1-9C47-241AF29A46F9}"/>
              </a:ext>
            </a:extLst>
          </p:cNvPr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AFBB123C-4A08-4DAC-AA79-5B85DD14C62E}"/>
              </a:ext>
            </a:extLst>
          </p:cNvPr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1331CDE9-1899-4F5E-9585-674269E6C103}"/>
              </a:ext>
            </a:extLst>
          </p:cNvPr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5A97EAC-D83E-4162-85E4-45824D94C2C3}"/>
              </a:ext>
            </a:extLst>
          </p:cNvPr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C83618C-8814-47CA-B9D0-FD4BCFC76BC9}"/>
              </a:ext>
            </a:extLst>
          </p:cNvPr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42D1BC69-3643-445D-B53F-2BD1E60A91B8}"/>
              </a:ext>
            </a:extLst>
          </p:cNvPr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C50FEB0-BC83-4A63-976C-1916F572D74D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B66ACF99-36BD-4280-9649-B4248AEAC202}"/>
              </a:ext>
            </a:extLst>
          </p:cNvPr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876E3411-C347-46C4-A8DF-3BF224512159}"/>
              </a:ext>
            </a:extLst>
          </p:cNvPr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57EC72D-CAB8-4910-BA0B-4F6E56E67EE4}"/>
              </a:ext>
            </a:extLst>
          </p:cNvPr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FB42E036-60C8-4DA6-AA9D-A6AFA9AE3863}"/>
              </a:ext>
            </a:extLst>
          </p:cNvPr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1335791-9885-406A-BF3E-A584C85CFDDC}"/>
              </a:ext>
            </a:extLst>
          </p:cNvPr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947F19EC-FBD9-4804-BD03-40F5019393AF}"/>
              </a:ext>
            </a:extLst>
          </p:cNvPr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9F156ED-EB93-42E3-AF05-B1D4FFD3E05A}"/>
              </a:ext>
            </a:extLst>
          </p:cNvPr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ADDFADB4-5774-4852-B281-98E762408ED0}"/>
              </a:ext>
            </a:extLst>
          </p:cNvPr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F94A585F-A27E-4DA2-83BE-EB9A293AEEBA}"/>
              </a:ext>
            </a:extLst>
          </p:cNvPr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16070592-FE51-4264-B149-DB7E126BEDA4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29F02BAF-EF90-42C0-91A4-F7721F95BD4F}"/>
              </a:ext>
            </a:extLst>
          </p:cNvPr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878FCA2-0299-49A5-86D6-10A9363DAC5D}"/>
              </a:ext>
            </a:extLst>
          </p:cNvPr>
          <p:cNvCxnSpPr>
            <a:cxnSpLocks/>
            <a:stCxn id="109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7622AC88-6E25-4FBA-927D-53F1B291A5BE}"/>
              </a:ext>
            </a:extLst>
          </p:cNvPr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5F3ECBA4-54C7-4586-91BC-345E4A8B71A2}"/>
              </a:ext>
            </a:extLst>
          </p:cNvPr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216E9847-DE7B-499A-8079-B63633FD0064}"/>
              </a:ext>
            </a:extLst>
          </p:cNvPr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A42E498B-478B-4DCC-A4A0-338BF24A1520}"/>
              </a:ext>
            </a:extLst>
          </p:cNvPr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CAF92118-1C61-4041-917D-4011F339D6AB}"/>
              </a:ext>
            </a:extLst>
          </p:cNvPr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E487DF18-5589-4FF8-980A-DF471F24CE62}"/>
              </a:ext>
            </a:extLst>
          </p:cNvPr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6EA58FA5-EA85-41DE-B1A7-E6B4B476A5A9}"/>
              </a:ext>
            </a:extLst>
          </p:cNvPr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576282FD-D468-4876-97CE-8B3DD5E177CD}"/>
              </a:ext>
            </a:extLst>
          </p:cNvPr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00FA753-2002-42D8-8AE0-7D303DF96FAD}"/>
              </a:ext>
            </a:extLst>
          </p:cNvPr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D2269B5-0142-4A3E-A527-C04F11B9841C}"/>
              </a:ext>
            </a:extLst>
          </p:cNvPr>
          <p:cNvCxnSpPr>
            <a:cxnSpLocks/>
            <a:stCxn id="119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83F420AF-1786-4898-A993-D57E02BF4931}"/>
              </a:ext>
            </a:extLst>
          </p:cNvPr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251B198F-3285-44A8-B392-096F1798C34D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80C0B95-72DA-4032-914E-1F519CA79F81}"/>
              </a:ext>
            </a:extLst>
          </p:cNvPr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B21E2C43-D987-4245-9C71-FCD1F9C2F908}"/>
              </a:ext>
            </a:extLst>
          </p:cNvPr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568C38CB-8694-480C-96E4-E40D46D1C432}"/>
              </a:ext>
            </a:extLst>
          </p:cNvPr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5556C5A0-8628-462A-A0AE-A625DA64AC59}"/>
              </a:ext>
            </a:extLst>
          </p:cNvPr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A5162EEC-7AFE-415C-AFAC-6BD128B6B489}"/>
              </a:ext>
            </a:extLst>
          </p:cNvPr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FEB5C933-CDE0-4B4D-AEE7-DAF913E919EE}"/>
              </a:ext>
            </a:extLst>
          </p:cNvPr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50DF601-14C1-4044-87E9-DEC413C84300}"/>
              </a:ext>
            </a:extLst>
          </p:cNvPr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6975B4A5-E11C-4BC4-8656-CC1E0AF74AEB}"/>
              </a:ext>
            </a:extLst>
          </p:cNvPr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A6DDFC5-9401-4BBB-9380-C251DC454A7E}"/>
              </a:ext>
            </a:extLst>
          </p:cNvPr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1D9D4C0D-FEAF-4B9C-8284-74D9050A93BA}"/>
              </a:ext>
            </a:extLst>
          </p:cNvPr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F49AB2B5-15CB-4450-A361-DA6D644F4FAF}"/>
              </a:ext>
            </a:extLst>
          </p:cNvPr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C788E705-334A-4E6E-B4B4-FD500D2ADE39}"/>
              </a:ext>
            </a:extLst>
          </p:cNvPr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CE56A6C7-6651-495E-BD73-A49694FDEF6F}"/>
              </a:ext>
            </a:extLst>
          </p:cNvPr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B3B45B1D-DF38-4B57-91B9-4A9160B9091C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EC0AC286-845D-49D6-A8D6-C9C2394026F7}"/>
              </a:ext>
            </a:extLst>
          </p:cNvPr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75258ECA-52BC-4EF0-B8DF-A147B6A7CBEE}"/>
              </a:ext>
            </a:extLst>
          </p:cNvPr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659AA31-ABD3-4C71-8A8E-AF9421592C98}"/>
              </a:ext>
            </a:extLst>
          </p:cNvPr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B3728D26-96EC-467F-8BF7-8F592A9C3C6E}"/>
              </a:ext>
            </a:extLst>
          </p:cNvPr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4DEFD3D8-3EDF-448D-800C-BB9ACEBCE7E4}"/>
              </a:ext>
            </a:extLst>
          </p:cNvPr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D9546F5E-1DDC-4D29-B1BE-80415379233E}"/>
              </a:ext>
            </a:extLst>
          </p:cNvPr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6A12A3E3-6F3B-4951-AFCE-FAA233EE4636}"/>
              </a:ext>
            </a:extLst>
          </p:cNvPr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F1DBB3EF-DA1C-4356-9AD4-AD1A56F9BF10}"/>
              </a:ext>
            </a:extLst>
          </p:cNvPr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2ACCA2E-7DE1-4D3F-93C2-7622F861840B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2A61C728-0AEC-49C3-93EC-AF77BA654AAD}"/>
              </a:ext>
            </a:extLst>
          </p:cNvPr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28EB9E9B-D6B3-4CA4-A7E3-B5A983ECE26B}"/>
              </a:ext>
            </a:extLst>
          </p:cNvPr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05E0C6E9-391D-4D6E-80C4-1A661C2EB461}"/>
              </a:ext>
            </a:extLst>
          </p:cNvPr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6D01A71B-E24C-44BD-BAFD-3C5BD0F3C17A}"/>
              </a:ext>
            </a:extLst>
          </p:cNvPr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4657FECB-2FDA-4414-96FF-5B16EE32B34C}"/>
              </a:ext>
            </a:extLst>
          </p:cNvPr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FC32455F-689F-4C6C-A889-8A873923E02E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F7467CD8-CA3B-4749-A17E-12F3E7B4459B}"/>
              </a:ext>
            </a:extLst>
          </p:cNvPr>
          <p:cNvSpPr/>
          <p:nvPr/>
        </p:nvSpPr>
        <p:spPr>
          <a:xfrm>
            <a:off x="1570457" y="2186850"/>
            <a:ext cx="2291575" cy="2291575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50EB08B7-69D0-4023-9AEA-90B0CCEFE1DA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1570457" y="3332638"/>
            <a:ext cx="182994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C63BC9BE-70C6-4BEB-B6FC-DAA18912EF6C}"/>
              </a:ext>
            </a:extLst>
          </p:cNvPr>
          <p:cNvCxnSpPr>
            <a:cxnSpLocks/>
          </p:cNvCxnSpPr>
          <p:nvPr/>
        </p:nvCxnSpPr>
        <p:spPr>
          <a:xfrm>
            <a:off x="3368971" y="2379216"/>
            <a:ext cx="0" cy="1953087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2515018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AD3684C-C640-47B4-962D-7F932EBBD37D}"/>
              </a:ext>
            </a:extLst>
          </p:cNvPr>
          <p:cNvSpPr txBox="1"/>
          <p:nvPr/>
        </p:nvSpPr>
        <p:spPr>
          <a:xfrm>
            <a:off x="907086" y="183019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项目管理方法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897445D-D6C0-437A-8F4F-B2B958EB22C7}"/>
              </a:ext>
            </a:extLst>
          </p:cNvPr>
          <p:cNvSpPr/>
          <p:nvPr/>
        </p:nvSpPr>
        <p:spPr>
          <a:xfrm>
            <a:off x="0" y="0"/>
            <a:ext cx="4122058" cy="4122058"/>
          </a:xfrm>
          <a:prstGeom prst="ellipse">
            <a:avLst/>
          </a:prstGeom>
          <a:noFill/>
          <a:ln>
            <a:solidFill>
              <a:srgbClr val="52525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671FF2-617E-41D7-98BA-A2E6854E1672}"/>
              </a:ext>
            </a:extLst>
          </p:cNvPr>
          <p:cNvSpPr/>
          <p:nvPr/>
        </p:nvSpPr>
        <p:spPr>
          <a:xfrm>
            <a:off x="549324" y="549324"/>
            <a:ext cx="3023410" cy="3023410"/>
          </a:xfrm>
          <a:prstGeom prst="ellipse">
            <a:avLst/>
          </a:prstGeom>
          <a:noFill/>
          <a:ln>
            <a:solidFill>
              <a:srgbClr val="525252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BE5E141-18E6-4D37-9CAE-F62989AC56CB}"/>
              </a:ext>
            </a:extLst>
          </p:cNvPr>
          <p:cNvSpPr/>
          <p:nvPr/>
        </p:nvSpPr>
        <p:spPr>
          <a:xfrm>
            <a:off x="2627715" y="2772640"/>
            <a:ext cx="319314" cy="319314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CC73D0D-4D00-4A23-8881-1116D46F935A}"/>
              </a:ext>
            </a:extLst>
          </p:cNvPr>
          <p:cNvSpPr/>
          <p:nvPr/>
        </p:nvSpPr>
        <p:spPr>
          <a:xfrm>
            <a:off x="1283424" y="961558"/>
            <a:ext cx="319314" cy="319314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灯片编号占位符 14">
            <a:extLst>
              <a:ext uri="{FF2B5EF4-FFF2-40B4-BE49-F238E27FC236}">
                <a16:creationId xmlns:a16="http://schemas.microsoft.com/office/drawing/2014/main" id="{EC96504F-B77E-4D89-80C8-578EEEF9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11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04540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47C9D43-5DFA-4518-B3A7-36AC8ABB23C9}"/>
              </a:ext>
            </a:extLst>
          </p:cNvPr>
          <p:cNvSpPr txBox="1"/>
          <p:nvPr/>
        </p:nvSpPr>
        <p:spPr>
          <a:xfrm>
            <a:off x="887278" y="648580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项目管理工具</a:t>
            </a:r>
          </a:p>
        </p:txBody>
      </p:sp>
      <p:sp>
        <p:nvSpPr>
          <p:cNvPr id="6" name="灯片编号占位符 14">
            <a:extLst>
              <a:ext uri="{FF2B5EF4-FFF2-40B4-BE49-F238E27FC236}">
                <a16:creationId xmlns:a16="http://schemas.microsoft.com/office/drawing/2014/main" id="{7669A5C1-FFA5-42A9-92F3-99B34355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12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30048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E613F9-8EEE-448F-95FB-7DD4E342E5DF}"/>
              </a:ext>
            </a:extLst>
          </p:cNvPr>
          <p:cNvSpPr txBox="1"/>
          <p:nvPr/>
        </p:nvSpPr>
        <p:spPr>
          <a:xfrm>
            <a:off x="887278" y="648580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经济决策方法</a:t>
            </a:r>
          </a:p>
        </p:txBody>
      </p:sp>
      <p:sp>
        <p:nvSpPr>
          <p:cNvPr id="4" name="灯片编号占位符 14">
            <a:extLst>
              <a:ext uri="{FF2B5EF4-FFF2-40B4-BE49-F238E27FC236}">
                <a16:creationId xmlns:a16="http://schemas.microsoft.com/office/drawing/2014/main" id="{F5E1F759-EACD-4E4A-A587-9CFD815D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13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018F93-18D5-4000-B511-94E7CD7E2D08}"/>
              </a:ext>
            </a:extLst>
          </p:cNvPr>
          <p:cNvSpPr txBox="1"/>
          <p:nvPr/>
        </p:nvSpPr>
        <p:spPr>
          <a:xfrm>
            <a:off x="887278" y="1421020"/>
            <a:ext cx="5699633" cy="125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采用集体决策方法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我们先写了两个备选方案，然后集体投票选出采用的预算方案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64A4D1-75DA-4BCD-A4BD-9F8F695CE779}"/>
              </a:ext>
            </a:extLst>
          </p:cNvPr>
          <p:cNvSpPr txBox="1"/>
          <p:nvPr/>
        </p:nvSpPr>
        <p:spPr>
          <a:xfrm>
            <a:off x="887278" y="3089347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预算方案</a:t>
            </a:r>
          </a:p>
        </p:txBody>
      </p:sp>
    </p:spTree>
    <p:extLst>
      <p:ext uri="{BB962C8B-B14F-4D97-AF65-F5344CB8AC3E}">
        <p14:creationId xmlns:p14="http://schemas.microsoft.com/office/powerpoint/2010/main" val="194960694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280CE11-C085-46E2-8AD7-6BA75339CCE1}"/>
              </a:ext>
            </a:extLst>
          </p:cNvPr>
          <p:cNvSpPr txBox="1"/>
          <p:nvPr/>
        </p:nvSpPr>
        <p:spPr>
          <a:xfrm>
            <a:off x="887278" y="648580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开发模型</a:t>
            </a:r>
          </a:p>
        </p:txBody>
      </p:sp>
      <p:sp>
        <p:nvSpPr>
          <p:cNvPr id="4" name="灯片编号占位符 14">
            <a:extLst>
              <a:ext uri="{FF2B5EF4-FFF2-40B4-BE49-F238E27FC236}">
                <a16:creationId xmlns:a16="http://schemas.microsoft.com/office/drawing/2014/main" id="{1F2E5D6F-EDA1-4710-BC5E-87429021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14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948868-9054-4AF6-91BA-6DD994FAE6FD}"/>
              </a:ext>
            </a:extLst>
          </p:cNvPr>
          <p:cNvSpPr txBox="1"/>
          <p:nvPr/>
        </p:nvSpPr>
        <p:spPr>
          <a:xfrm>
            <a:off x="887278" y="1421020"/>
            <a:ext cx="3187572" cy="1653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我们决定采用敏捷开发模型，将项目分为三个相对独立的部分分别开发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225751-E6E6-44FE-9E44-7AF31C77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308" y="1026263"/>
            <a:ext cx="6332769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20512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55C94D-FA19-4E0D-921B-B5AC0EC9A5F1}"/>
              </a:ext>
            </a:extLst>
          </p:cNvPr>
          <p:cNvSpPr txBox="1"/>
          <p:nvPr/>
        </p:nvSpPr>
        <p:spPr>
          <a:xfrm>
            <a:off x="887278" y="648580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开发环境</a:t>
            </a:r>
          </a:p>
        </p:txBody>
      </p:sp>
      <p:sp>
        <p:nvSpPr>
          <p:cNvPr id="4" name="灯片编号占位符 14">
            <a:extLst>
              <a:ext uri="{FF2B5EF4-FFF2-40B4-BE49-F238E27FC236}">
                <a16:creationId xmlns:a16="http://schemas.microsoft.com/office/drawing/2014/main" id="{B0BDBB4A-6EA2-4FC1-8460-07C38D99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15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489CC4-B0F6-477A-A1EB-8266D3EE021E}"/>
              </a:ext>
            </a:extLst>
          </p:cNvPr>
          <p:cNvSpPr txBox="1"/>
          <p:nvPr/>
        </p:nvSpPr>
        <p:spPr>
          <a:xfrm>
            <a:off x="887278" y="1421020"/>
            <a:ext cx="5699633" cy="16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开发环境使用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Windows 10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计算机操作系统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配置为普通个人笔记本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预计后端使用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C++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作为开发语言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前端使用语言待定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65531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15F995-D271-413D-AABB-38F95400CBFE}"/>
              </a:ext>
            </a:extLst>
          </p:cNvPr>
          <p:cNvSpPr txBox="1"/>
          <p:nvPr/>
        </p:nvSpPr>
        <p:spPr>
          <a:xfrm>
            <a:off x="3368970" y="2947918"/>
            <a:ext cx="7939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第三部分  需求分析和概要设计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2C05798D-296D-4BAD-9CE6-CCEDE9084C72}"/>
              </a:ext>
            </a:extLst>
          </p:cNvPr>
          <p:cNvGrpSpPr/>
          <p:nvPr/>
        </p:nvGrpSpPr>
        <p:grpSpPr>
          <a:xfrm>
            <a:off x="10407041" y="2569080"/>
            <a:ext cx="1050472" cy="536696"/>
            <a:chOff x="10095955" y="2577855"/>
            <a:chExt cx="1050472" cy="53669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4A8F702-4C6C-4D51-8926-7488D3258482}"/>
                </a:ext>
              </a:extLst>
            </p:cNvPr>
            <p:cNvCxnSpPr/>
            <p:nvPr/>
          </p:nvCxnSpPr>
          <p:spPr>
            <a:xfrm>
              <a:off x="10095955" y="2844553"/>
              <a:ext cx="783772" cy="0"/>
            </a:xfrm>
            <a:prstGeom prst="line">
              <a:avLst/>
            </a:prstGeom>
            <a:noFill/>
            <a:ln cap="rnd">
              <a:solidFill>
                <a:srgbClr val="52525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716B19B-865C-4AA2-AAC0-4096C9423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9728" y="2844553"/>
              <a:ext cx="1" cy="269998"/>
            </a:xfrm>
            <a:prstGeom prst="line">
              <a:avLst/>
            </a:prstGeom>
            <a:noFill/>
            <a:ln cap="rnd">
              <a:solidFill>
                <a:srgbClr val="52525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716DC58-074F-4DD1-A015-2CFF303513F4}"/>
                </a:ext>
              </a:extLst>
            </p:cNvPr>
            <p:cNvSpPr/>
            <p:nvPr/>
          </p:nvSpPr>
          <p:spPr>
            <a:xfrm>
              <a:off x="10879727" y="2577855"/>
              <a:ext cx="266700" cy="266700"/>
            </a:xfrm>
            <a:prstGeom prst="rect">
              <a:avLst/>
            </a:prstGeom>
            <a:noFill/>
            <a:ln cap="rnd">
              <a:solidFill>
                <a:srgbClr val="52525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ED8086-0F69-42ED-A653-E874CE00A59E}"/>
              </a:ext>
            </a:extLst>
          </p:cNvPr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0B7A58D4-C754-494F-BFA2-622999013548}"/>
              </a:ext>
            </a:extLst>
          </p:cNvPr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D2AD68-E797-4AD1-9CE9-82A517026611}"/>
              </a:ext>
            </a:extLst>
          </p:cNvPr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9EA9CD29-3E2E-4D65-81D0-268BB632A654}"/>
              </a:ext>
            </a:extLst>
          </p:cNvPr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96DCD92-F603-490D-BE3A-A43779F5335D}"/>
              </a:ext>
            </a:extLst>
          </p:cNvPr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9F165731-5ABA-46AC-A860-6F94EDE1B946}"/>
              </a:ext>
            </a:extLst>
          </p:cNvPr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34BD1DF-CAD4-4092-A50E-4FE8691DF4F8}"/>
              </a:ext>
            </a:extLst>
          </p:cNvPr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4FA3CBA-14BA-4809-BA4E-ECED0EE0FF4E}"/>
              </a:ext>
            </a:extLst>
          </p:cNvPr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3A39BC-C942-443A-ACF6-73E4357BE54A}"/>
              </a:ext>
            </a:extLst>
          </p:cNvPr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C996AC-4825-420C-AE22-CE319B4B92FA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97788D8-B802-41D5-A5E7-2026E5EA02DF}"/>
              </a:ext>
            </a:extLst>
          </p:cNvPr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B2E3ADD-CF71-4D1B-8F84-E42BC99F1E9A}"/>
              </a:ext>
            </a:extLst>
          </p:cNvPr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A050BF4-7797-4625-81B4-5F543A18A7D8}"/>
              </a:ext>
            </a:extLst>
          </p:cNvPr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9832512E-9F50-4B70-A515-CE705EDB32D1}"/>
              </a:ext>
            </a:extLst>
          </p:cNvPr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B70245D-6F3D-4D6C-89F2-09C460C35F55}"/>
              </a:ext>
            </a:extLst>
          </p:cNvPr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368B756-AED7-404E-9E4A-967CAD41AB60}"/>
              </a:ext>
            </a:extLst>
          </p:cNvPr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C3C4507-499B-4FED-9213-E56C7C8D2F76}"/>
              </a:ext>
            </a:extLst>
          </p:cNvPr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4D7696C8-17FC-4E81-AB84-2AED204CCE2C}"/>
              </a:ext>
            </a:extLst>
          </p:cNvPr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0E42E87-CA04-498D-B2B9-C11AB818CDD1}"/>
              </a:ext>
            </a:extLst>
          </p:cNvPr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18FFE4A-3C31-4CD9-ABD1-4655FC2599EF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1A8C88-FDBC-431C-9A20-FC7A47010019}"/>
              </a:ext>
            </a:extLst>
          </p:cNvPr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09E83B8A-5512-4A05-8E01-DDD060C5E314}"/>
              </a:ext>
            </a:extLst>
          </p:cNvPr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CF8B5E7-0819-4ED9-9FC2-99F902ED19A4}"/>
              </a:ext>
            </a:extLst>
          </p:cNvPr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0C43E1C-98A4-46D9-8A50-8206CAB00589}"/>
              </a:ext>
            </a:extLst>
          </p:cNvPr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7CA0003-7C36-474B-BD51-6A8BBEB75144}"/>
              </a:ext>
            </a:extLst>
          </p:cNvPr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2138827-32BB-4D52-A107-FBED50DE0021}"/>
              </a:ext>
            </a:extLst>
          </p:cNvPr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40BE132-2902-4D2A-8113-ED1C185CF0CB}"/>
              </a:ext>
            </a:extLst>
          </p:cNvPr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99A6A019-1F16-410C-9562-6E8C75DBCF40}"/>
              </a:ext>
            </a:extLst>
          </p:cNvPr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8E854D6-B1C7-4AF1-99BD-AEE9D258AEBA}"/>
              </a:ext>
            </a:extLst>
          </p:cNvPr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8E82F72-7C47-4B51-A62A-8A2AEE526EBB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CE4CBDA-CCE4-4072-A136-450705F1DD75}"/>
              </a:ext>
            </a:extLst>
          </p:cNvPr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2FD0D52-2A79-42E5-A0B5-F132FF948E9A}"/>
              </a:ext>
            </a:extLst>
          </p:cNvPr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786DBEE-D2A3-408F-9F88-F86865D09719}"/>
              </a:ext>
            </a:extLst>
          </p:cNvPr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0EA714B2-629C-4465-951D-10FCC308A412}"/>
              </a:ext>
            </a:extLst>
          </p:cNvPr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3BA2B68-8B78-41B7-A041-375862432FFA}"/>
              </a:ext>
            </a:extLst>
          </p:cNvPr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70EDBF08-EBC5-4A52-B604-AE6E6AB4C3CE}"/>
              </a:ext>
            </a:extLst>
          </p:cNvPr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DEE726-190D-4F04-8018-94A62423F279}"/>
              </a:ext>
            </a:extLst>
          </p:cNvPr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B77F596-8F0A-440D-ABD9-6BA9D8BB09BB}"/>
              </a:ext>
            </a:extLst>
          </p:cNvPr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8C2F1E9-AE34-4B45-AFB8-C323E7B565F6}"/>
              </a:ext>
            </a:extLst>
          </p:cNvPr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2C0E68F-9132-4D46-8613-3DDFE115B514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F11EA88-B39A-4FD1-B490-C00E12E8FD19}"/>
              </a:ext>
            </a:extLst>
          </p:cNvPr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CBC427F3-4FD5-4F66-A965-83389FBBD68F}"/>
              </a:ext>
            </a:extLst>
          </p:cNvPr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E072EA2-B9F9-4EF0-80EE-D1DF3FD99D51}"/>
              </a:ext>
            </a:extLst>
          </p:cNvPr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470174CB-AE9E-4E42-972A-32F2975F318E}"/>
              </a:ext>
            </a:extLst>
          </p:cNvPr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D079721-2DB1-4270-99C1-529B8748232A}"/>
              </a:ext>
            </a:extLst>
          </p:cNvPr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B42B9064-F48C-4DA6-837A-E95CCFF2FEFD}"/>
              </a:ext>
            </a:extLst>
          </p:cNvPr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3DA0C1-7F11-422B-8F6F-EBEB85650EE5}"/>
              </a:ext>
            </a:extLst>
          </p:cNvPr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0DCD81F5-9590-43A7-B88E-C6AAAFE6F061}"/>
              </a:ext>
            </a:extLst>
          </p:cNvPr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F3AD5B0-AF7F-43CA-893E-F0AB6E1A5530}"/>
              </a:ext>
            </a:extLst>
          </p:cNvPr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B9FE284-1217-4432-B6A9-CA38281AF727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43671EC-6D4B-4AA3-9E8F-B4D54608164B}"/>
              </a:ext>
            </a:extLst>
          </p:cNvPr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BD628B49-2178-43BE-B351-5A51C2AF7099}"/>
              </a:ext>
            </a:extLst>
          </p:cNvPr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EC2DDFF-D19B-4493-9E5F-3AA9C9223AB6}"/>
              </a:ext>
            </a:extLst>
          </p:cNvPr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78FAE77F-6066-4031-9FF7-AEEF90042084}"/>
              </a:ext>
            </a:extLst>
          </p:cNvPr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E682A0A-CBF9-4A38-8991-13815B11120C}"/>
              </a:ext>
            </a:extLst>
          </p:cNvPr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5E01B922-72F2-4E46-904E-563BC94EE0CB}"/>
              </a:ext>
            </a:extLst>
          </p:cNvPr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65815DD-8B89-49AB-B3F5-B033662127E7}"/>
              </a:ext>
            </a:extLst>
          </p:cNvPr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009ACAE7-D5C6-4089-B423-C777C5BE4AC6}"/>
              </a:ext>
            </a:extLst>
          </p:cNvPr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E77D313-0E54-46CB-BEFC-820DC434CE3A}"/>
              </a:ext>
            </a:extLst>
          </p:cNvPr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CA18273-C6A0-4FC9-A491-3FF053912EE1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75DF313-4DD7-41EB-BFBE-8FBB8928F204}"/>
              </a:ext>
            </a:extLst>
          </p:cNvPr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306CDCD1-0D5E-4141-9C96-EE590B3DE8E1}"/>
              </a:ext>
            </a:extLst>
          </p:cNvPr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E3D3176-B33F-4A1A-82D1-4039B34CB31F}"/>
              </a:ext>
            </a:extLst>
          </p:cNvPr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6605763B-694A-4E4B-A042-75732CDEE0A6}"/>
              </a:ext>
            </a:extLst>
          </p:cNvPr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3AFB50E-BF54-44E0-92C1-252583304198}"/>
              </a:ext>
            </a:extLst>
          </p:cNvPr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F9957CDA-A746-4A59-B63C-2E201AEAB67D}"/>
              </a:ext>
            </a:extLst>
          </p:cNvPr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EF33E98-A191-4E94-94C3-7112F8A1037C}"/>
              </a:ext>
            </a:extLst>
          </p:cNvPr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3028104E-1B60-4C02-B789-B2C548366FA9}"/>
              </a:ext>
            </a:extLst>
          </p:cNvPr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2514AB5-F220-4796-BB79-59B89A8E1E65}"/>
              </a:ext>
            </a:extLst>
          </p:cNvPr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B4F9409-D303-4A6C-A912-4427280F3F36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6B573B1-5E79-4D91-86A7-4DCF25C74EBB}"/>
              </a:ext>
            </a:extLst>
          </p:cNvPr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5524D2-CA16-4F5E-9FE8-73456DD76C4D}"/>
              </a:ext>
            </a:extLst>
          </p:cNvPr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7F19127-3EE4-4B63-8FAC-05696226A1D4}"/>
              </a:ext>
            </a:extLst>
          </p:cNvPr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2B7DDD8E-E52B-493A-A017-6B79656AB2CD}"/>
              </a:ext>
            </a:extLst>
          </p:cNvPr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0685F33-2F55-4080-AD70-064E5C5B6ECB}"/>
              </a:ext>
            </a:extLst>
          </p:cNvPr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C92F6910-C6B1-46FD-9141-000F4B15CD92}"/>
              </a:ext>
            </a:extLst>
          </p:cNvPr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25A3E3CD-7205-494A-A154-7846F20FE0DF}"/>
              </a:ext>
            </a:extLst>
          </p:cNvPr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2EA4CC1-74D2-4F11-B8C3-F05E95F32936}"/>
              </a:ext>
            </a:extLst>
          </p:cNvPr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51DE59D4-D798-4005-9BFA-0DF597199595}"/>
              </a:ext>
            </a:extLst>
          </p:cNvPr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D48C3FE-A0AE-4472-BA25-50773E7E4718}"/>
              </a:ext>
            </a:extLst>
          </p:cNvPr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660E21A4-694E-4410-90A6-E5FC1999E6F9}"/>
              </a:ext>
            </a:extLst>
          </p:cNvPr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5597419-D116-4A96-A96F-C3752C67BBD5}"/>
              </a:ext>
            </a:extLst>
          </p:cNvPr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048960B3-9B16-47CB-8412-F6C3E46A6B61}"/>
              </a:ext>
            </a:extLst>
          </p:cNvPr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E4F07B0-7C3A-4CE2-9BD3-DBD840B312BA}"/>
              </a:ext>
            </a:extLst>
          </p:cNvPr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045229F-FDF6-4F82-A50B-76587744A6C3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6EE4DC7D-2BBA-407B-8240-418ECCAFCCA1}"/>
              </a:ext>
            </a:extLst>
          </p:cNvPr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65B4ED96-CCDC-4699-9DD9-4807D34D33EB}"/>
              </a:ext>
            </a:extLst>
          </p:cNvPr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0DFF287-A30D-4E93-9CB3-D61E51669195}"/>
              </a:ext>
            </a:extLst>
          </p:cNvPr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3333CCC6-2E87-4388-9756-2B5040997DA3}"/>
              </a:ext>
            </a:extLst>
          </p:cNvPr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D7AC8C9-34DF-4508-9488-57F5C770A33A}"/>
              </a:ext>
            </a:extLst>
          </p:cNvPr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C8DAE578-126C-43E5-9C82-5FE401EE96B6}"/>
              </a:ext>
            </a:extLst>
          </p:cNvPr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EAF259D-3737-47D3-AC99-ABA7714B4F7C}"/>
              </a:ext>
            </a:extLst>
          </p:cNvPr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2C54A149-B896-482B-AEAA-B76E750A7CC7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F3E9609-0534-49C3-BA5F-27F730BF549B}"/>
              </a:ext>
            </a:extLst>
          </p:cNvPr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69FE6A10-0E6A-4DE7-BA49-BBB436E58080}"/>
              </a:ext>
            </a:extLst>
          </p:cNvPr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8A14EC9-4260-4838-A031-A3A8F7682A8B}"/>
              </a:ext>
            </a:extLst>
          </p:cNvPr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14B14843-E635-4576-A7D4-2B355B168B31}"/>
              </a:ext>
            </a:extLst>
          </p:cNvPr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DF31938-C0B0-4CEB-933A-F8936F4FA2A8}"/>
              </a:ext>
            </a:extLst>
          </p:cNvPr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C006BEDC-BC46-4EDD-B078-89B4506C0398}"/>
              </a:ext>
            </a:extLst>
          </p:cNvPr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E61602E-5B82-49EE-8C42-7512E61920E3}"/>
              </a:ext>
            </a:extLst>
          </p:cNvPr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4F20DA1B-90C5-46D1-9011-04BF818910CB}"/>
              </a:ext>
            </a:extLst>
          </p:cNvPr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A17722B3-B699-412B-A5E0-7BF6452ECC34}"/>
              </a:ext>
            </a:extLst>
          </p:cNvPr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99FB13C5-BB17-4684-B082-392635AA662F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65176E23-138D-40A5-BA5A-D062CE6B6DE1}"/>
              </a:ext>
            </a:extLst>
          </p:cNvPr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2F9801E9-88D0-42D6-9921-4E3B3254A256}"/>
              </a:ext>
            </a:extLst>
          </p:cNvPr>
          <p:cNvCxnSpPr>
            <a:cxnSpLocks/>
            <a:stCxn id="109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8EB29CC-297B-4931-8535-75FFB77AEAD6}"/>
              </a:ext>
            </a:extLst>
          </p:cNvPr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A36D73F8-B731-4863-95C4-A4A0EB0C181B}"/>
              </a:ext>
            </a:extLst>
          </p:cNvPr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B28E7C92-AD71-4684-9C16-D4500B0DD979}"/>
              </a:ext>
            </a:extLst>
          </p:cNvPr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144C3436-3ECA-4E6B-ADDD-4D274CE74588}"/>
              </a:ext>
            </a:extLst>
          </p:cNvPr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96320A46-7531-4E17-B9A5-8F9C49A79F8B}"/>
              </a:ext>
            </a:extLst>
          </p:cNvPr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4C13FAB4-54EC-4F1D-919E-56416E7CE6E3}"/>
              </a:ext>
            </a:extLst>
          </p:cNvPr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A6FF22-4FFC-41DF-9E26-C131BF8F82DA}"/>
              </a:ext>
            </a:extLst>
          </p:cNvPr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1CA72482-DAB7-4A69-B55C-691C622AF466}"/>
              </a:ext>
            </a:extLst>
          </p:cNvPr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7AB4920E-B448-46E2-AC0B-C5CC4B05A00B}"/>
              </a:ext>
            </a:extLst>
          </p:cNvPr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CB70F328-1D35-42EB-BC7E-F8A09F62B684}"/>
              </a:ext>
            </a:extLst>
          </p:cNvPr>
          <p:cNvCxnSpPr>
            <a:cxnSpLocks/>
            <a:stCxn id="119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0BFC492F-4283-4C5C-9B19-A4BDC27ED43C}"/>
              </a:ext>
            </a:extLst>
          </p:cNvPr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97A6012A-2F62-4D0A-A84C-215D0C6A6ADE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09F68C93-C430-4517-B135-1681356A0704}"/>
              </a:ext>
            </a:extLst>
          </p:cNvPr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3FBCF5B5-DEE5-423A-BB61-6E6EC0E9408D}"/>
              </a:ext>
            </a:extLst>
          </p:cNvPr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F79A4C9-292D-47B6-980D-E4910BADC693}"/>
              </a:ext>
            </a:extLst>
          </p:cNvPr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BDA1CEF8-6D9B-4D0D-970F-59289CE1C65E}"/>
              </a:ext>
            </a:extLst>
          </p:cNvPr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4C5823A-C045-4FE3-AEA7-2FE0FAC26242}"/>
              </a:ext>
            </a:extLst>
          </p:cNvPr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5AB1A5F5-566A-4225-919D-C5051E396D1F}"/>
              </a:ext>
            </a:extLst>
          </p:cNvPr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484C7DD-AC58-4666-8352-68C01A1D7ECC}"/>
              </a:ext>
            </a:extLst>
          </p:cNvPr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BE401205-DF53-4331-B91C-5FF4F476E74A}"/>
              </a:ext>
            </a:extLst>
          </p:cNvPr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E4128867-A374-43AC-8C2C-15759DE96706}"/>
              </a:ext>
            </a:extLst>
          </p:cNvPr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23F2E6EB-53D3-4641-BE5A-201D53A49279}"/>
              </a:ext>
            </a:extLst>
          </p:cNvPr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2B017F1C-224A-4637-B839-0800223B7B3F}"/>
              </a:ext>
            </a:extLst>
          </p:cNvPr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89BCA2B2-23D2-4BC3-9FD6-10751794B28E}"/>
              </a:ext>
            </a:extLst>
          </p:cNvPr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071A5B-73B1-462B-8D5B-D323671E8D9D}"/>
              </a:ext>
            </a:extLst>
          </p:cNvPr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23D3D09-B254-45E7-8A1D-C934CF78D29D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E3B83920-2FB9-4178-A59F-338B5EB4197E}"/>
              </a:ext>
            </a:extLst>
          </p:cNvPr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E3B93C91-392C-4B86-B6A4-3115E6D491AE}"/>
              </a:ext>
            </a:extLst>
          </p:cNvPr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39E00245-4806-450B-A8A3-747F87EBD1B5}"/>
              </a:ext>
            </a:extLst>
          </p:cNvPr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5214960-82B0-43A4-A14D-2B92AA770347}"/>
              </a:ext>
            </a:extLst>
          </p:cNvPr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C0D19B1-B588-44E8-9A55-7A9B31B95782}"/>
              </a:ext>
            </a:extLst>
          </p:cNvPr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60A139AF-3492-477C-991C-C68808C7E07B}"/>
              </a:ext>
            </a:extLst>
          </p:cNvPr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DF491294-87BA-4E76-BC61-EDB11619B13B}"/>
              </a:ext>
            </a:extLst>
          </p:cNvPr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6F97A090-0AA3-40CE-A0CA-443AF56DE003}"/>
              </a:ext>
            </a:extLst>
          </p:cNvPr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2CA5A764-A315-42E1-9DE6-1655848C0D8D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76D5F972-7717-4266-BFEF-9C14E6FD4DEE}"/>
              </a:ext>
            </a:extLst>
          </p:cNvPr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B039B64B-0B12-4E20-8E49-D2E083323A72}"/>
              </a:ext>
            </a:extLst>
          </p:cNvPr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6DC66334-D7E4-46EE-BC6C-DC1863030799}"/>
              </a:ext>
            </a:extLst>
          </p:cNvPr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368C68A5-37D5-425C-9255-B399FDD78210}"/>
              </a:ext>
            </a:extLst>
          </p:cNvPr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09FDFACA-E983-4642-B4F9-D2C8076FD75D}"/>
              </a:ext>
            </a:extLst>
          </p:cNvPr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9124A19F-BE08-4AB7-8BFC-88217AFC1DF1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E529523-4475-4162-BF68-B63F44D91070}"/>
              </a:ext>
            </a:extLst>
          </p:cNvPr>
          <p:cNvSpPr/>
          <p:nvPr/>
        </p:nvSpPr>
        <p:spPr>
          <a:xfrm>
            <a:off x="777357" y="2283212"/>
            <a:ext cx="2291575" cy="2291575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F57AF63-6CB4-4768-A024-974F9C8DB9FB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77357" y="3429000"/>
            <a:ext cx="182994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15654664-BF64-4AE4-B86A-9915F21AD33C}"/>
              </a:ext>
            </a:extLst>
          </p:cNvPr>
          <p:cNvCxnSpPr>
            <a:cxnSpLocks/>
          </p:cNvCxnSpPr>
          <p:nvPr/>
        </p:nvCxnSpPr>
        <p:spPr>
          <a:xfrm>
            <a:off x="2575871" y="2475578"/>
            <a:ext cx="0" cy="1953087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20117807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DC9BD4A-8DED-4D5C-B018-6D57BBE6EBAA}"/>
              </a:ext>
            </a:extLst>
          </p:cNvPr>
          <p:cNvSpPr/>
          <p:nvPr/>
        </p:nvSpPr>
        <p:spPr>
          <a:xfrm flipH="1">
            <a:off x="2501262" y="1315634"/>
            <a:ext cx="979894" cy="453284"/>
          </a:xfrm>
          <a:custGeom>
            <a:avLst/>
            <a:gdLst>
              <a:gd name="connsiteX0" fmla="*/ 669914 w 669914"/>
              <a:gd name="connsiteY0" fmla="*/ 0 h 309892"/>
              <a:gd name="connsiteX1" fmla="*/ 665891 w 669914"/>
              <a:gd name="connsiteY1" fmla="*/ 39901 h 309892"/>
              <a:gd name="connsiteX2" fmla="*/ 334624 w 669914"/>
              <a:gd name="connsiteY2" fmla="*/ 309892 h 309892"/>
              <a:gd name="connsiteX3" fmla="*/ 3357 w 669914"/>
              <a:gd name="connsiteY3" fmla="*/ 39901 h 309892"/>
              <a:gd name="connsiteX4" fmla="*/ 0 w 669914"/>
              <a:gd name="connsiteY4" fmla="*/ 6605 h 309892"/>
              <a:gd name="connsiteX5" fmla="*/ 14992 w 669914"/>
              <a:gd name="connsiteY5" fmla="*/ 16321 h 309892"/>
              <a:gd name="connsiteX6" fmla="*/ 329862 w 669914"/>
              <a:gd name="connsiteY6" fmla="*/ 86066 h 309892"/>
              <a:gd name="connsiteX7" fmla="*/ 644732 w 669914"/>
              <a:gd name="connsiteY7" fmla="*/ 16321 h 309892"/>
              <a:gd name="connsiteX8" fmla="*/ 669914 w 669914"/>
              <a:gd name="connsiteY8" fmla="*/ 0 h 30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9914" h="309892">
                <a:moveTo>
                  <a:pt x="669914" y="0"/>
                </a:moveTo>
                <a:lnTo>
                  <a:pt x="665891" y="39901"/>
                </a:lnTo>
                <a:cubicBezTo>
                  <a:pt x="634361" y="193985"/>
                  <a:pt x="498029" y="309892"/>
                  <a:pt x="334624" y="309892"/>
                </a:cubicBezTo>
                <a:cubicBezTo>
                  <a:pt x="171220" y="309892"/>
                  <a:pt x="34887" y="193985"/>
                  <a:pt x="3357" y="39901"/>
                </a:cubicBezTo>
                <a:lnTo>
                  <a:pt x="0" y="6605"/>
                </a:lnTo>
                <a:lnTo>
                  <a:pt x="14992" y="16321"/>
                </a:lnTo>
                <a:cubicBezTo>
                  <a:pt x="95574" y="59413"/>
                  <a:pt x="206898" y="86066"/>
                  <a:pt x="329862" y="86066"/>
                </a:cubicBezTo>
                <a:cubicBezTo>
                  <a:pt x="452827" y="86066"/>
                  <a:pt x="564150" y="59413"/>
                  <a:pt x="644732" y="16321"/>
                </a:cubicBezTo>
                <a:lnTo>
                  <a:pt x="669914" y="0"/>
                </a:lnTo>
                <a:close/>
              </a:path>
            </a:pathLst>
          </a:cu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7327527-0035-40E6-B6AB-6E9263E7AE20}"/>
              </a:ext>
            </a:extLst>
          </p:cNvPr>
          <p:cNvSpPr/>
          <p:nvPr/>
        </p:nvSpPr>
        <p:spPr>
          <a:xfrm flipH="1">
            <a:off x="2502527" y="1121061"/>
            <a:ext cx="978337" cy="32393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D091E65F-C25F-45BF-AE82-0CB968F30F38}"/>
              </a:ext>
            </a:extLst>
          </p:cNvPr>
          <p:cNvSpPr/>
          <p:nvPr/>
        </p:nvSpPr>
        <p:spPr>
          <a:xfrm rot="16200000" flipH="1">
            <a:off x="2999530" y="1853476"/>
            <a:ext cx="392429" cy="409071"/>
          </a:xfrm>
          <a:prstGeom prst="arc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E5B07F-FE60-4FE2-B46E-FB28A99B39A7}"/>
              </a:ext>
            </a:extLst>
          </p:cNvPr>
          <p:cNvCxnSpPr>
            <a:cxnSpLocks/>
          </p:cNvCxnSpPr>
          <p:nvPr/>
        </p:nvCxnSpPr>
        <p:spPr>
          <a:xfrm flipH="1" flipV="1">
            <a:off x="2991209" y="1778203"/>
            <a:ext cx="0" cy="27980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43ADBE5-B160-4BA9-8DB1-15295EDD5AC1}"/>
              </a:ext>
            </a:extLst>
          </p:cNvPr>
          <p:cNvCxnSpPr>
            <a:cxnSpLocks/>
          </p:cNvCxnSpPr>
          <p:nvPr/>
        </p:nvCxnSpPr>
        <p:spPr>
          <a:xfrm>
            <a:off x="3189553" y="2254226"/>
            <a:ext cx="572968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 8">
            <a:extLst>
              <a:ext uri="{FF2B5EF4-FFF2-40B4-BE49-F238E27FC236}">
                <a16:creationId xmlns:a16="http://schemas.microsoft.com/office/drawing/2014/main" id="{239EC10A-5C18-43CF-A062-2A2F48954E29}"/>
              </a:ext>
            </a:extLst>
          </p:cNvPr>
          <p:cNvSpPr/>
          <p:nvPr/>
        </p:nvSpPr>
        <p:spPr>
          <a:xfrm rot="5400000" flipH="1">
            <a:off x="3465779" y="2258385"/>
            <a:ext cx="499239" cy="490926"/>
          </a:xfrm>
          <a:prstGeom prst="arc">
            <a:avLst>
              <a:gd name="adj1" fmla="val 11297329"/>
              <a:gd name="adj2" fmla="val 0"/>
            </a:avLst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403235C-E17E-444F-8039-5483A224BA49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1784400" y="2753469"/>
            <a:ext cx="1978117" cy="3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弧形 10">
            <a:extLst>
              <a:ext uri="{FF2B5EF4-FFF2-40B4-BE49-F238E27FC236}">
                <a16:creationId xmlns:a16="http://schemas.microsoft.com/office/drawing/2014/main" id="{F2F0E6EB-FD09-4C5C-918C-3F52DFCD6361}"/>
              </a:ext>
            </a:extLst>
          </p:cNvPr>
          <p:cNvSpPr/>
          <p:nvPr/>
        </p:nvSpPr>
        <p:spPr>
          <a:xfrm rot="5400000" flipH="1">
            <a:off x="4440961" y="3228925"/>
            <a:ext cx="480824" cy="490926"/>
          </a:xfrm>
          <a:prstGeom prst="arc">
            <a:avLst>
              <a:gd name="adj1" fmla="val 10812134"/>
              <a:gd name="adj2" fmla="val 0"/>
            </a:avLst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BC790B5E-56EF-4291-8F19-EB19B10F316F}"/>
              </a:ext>
            </a:extLst>
          </p:cNvPr>
          <p:cNvSpPr/>
          <p:nvPr/>
        </p:nvSpPr>
        <p:spPr>
          <a:xfrm rot="16200000">
            <a:off x="1544148" y="2748260"/>
            <a:ext cx="480505" cy="490926"/>
          </a:xfrm>
          <a:prstGeom prst="arc">
            <a:avLst>
              <a:gd name="adj1" fmla="val 10747172"/>
              <a:gd name="adj2" fmla="val 0"/>
            </a:avLst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F06FAB2-ABCD-433B-AC1A-4ABBE5C9C2C5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>
            <a:off x="1788091" y="3233949"/>
            <a:ext cx="2893282" cy="29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681710D-41FB-40D2-967C-B1C22A6F113C}"/>
              </a:ext>
            </a:extLst>
          </p:cNvPr>
          <p:cNvCxnSpPr/>
          <p:nvPr/>
        </p:nvCxnSpPr>
        <p:spPr>
          <a:xfrm flipH="1">
            <a:off x="2029865" y="3719286"/>
            <a:ext cx="2661481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FDF6D1-DE76-4D2D-8F3B-EA1340F1DB0E}"/>
              </a:ext>
            </a:extLst>
          </p:cNvPr>
          <p:cNvSpPr/>
          <p:nvPr/>
        </p:nvSpPr>
        <p:spPr>
          <a:xfrm flipH="1">
            <a:off x="924044" y="3718432"/>
            <a:ext cx="2404329" cy="2404329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FF90401-B5B6-4662-A9FE-984C0501451D}"/>
              </a:ext>
            </a:extLst>
          </p:cNvPr>
          <p:cNvSpPr/>
          <p:nvPr/>
        </p:nvSpPr>
        <p:spPr>
          <a:xfrm flipH="1">
            <a:off x="2750101" y="4345041"/>
            <a:ext cx="1151111" cy="1151110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AAD8E75-7BC2-488D-98A5-3F6BBF670BE9}"/>
              </a:ext>
            </a:extLst>
          </p:cNvPr>
          <p:cNvSpPr txBox="1"/>
          <p:nvPr/>
        </p:nvSpPr>
        <p:spPr>
          <a:xfrm>
            <a:off x="1227336" y="189602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需求分析</a:t>
            </a:r>
          </a:p>
        </p:txBody>
      </p:sp>
      <p:sp>
        <p:nvSpPr>
          <p:cNvPr id="34" name="灯片编号占位符 14">
            <a:extLst>
              <a:ext uri="{FF2B5EF4-FFF2-40B4-BE49-F238E27FC236}">
                <a16:creationId xmlns:a16="http://schemas.microsoft.com/office/drawing/2014/main" id="{7A837CF1-A782-4A7D-A5FC-B6E7CBD9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17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434107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>
            <a:extLst>
              <a:ext uri="{FF2B5EF4-FFF2-40B4-BE49-F238E27FC236}">
                <a16:creationId xmlns:a16="http://schemas.microsoft.com/office/drawing/2014/main" id="{40D0C94C-DA18-4565-BEB9-02C0BE306307}"/>
              </a:ext>
            </a:extLst>
          </p:cNvPr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24463E74-7181-469A-AEFA-80D0A89B1972}"/>
              </a:ext>
            </a:extLst>
          </p:cNvPr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7FCBBDD9-1186-4103-BE3A-6837EE0B05CA}"/>
              </a:ext>
            </a:extLst>
          </p:cNvPr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CA769B-4C03-4EB2-BA25-2F3FBEF5A640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4D8CE44-4E7A-40E9-B44D-CB70977AB89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4FABE7C-2B90-4499-BDEA-D463F16C8A3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9A59A8-12A5-4D6A-9981-5D9B121F9DF7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BDD5327C-2316-48D8-AF5E-58907DB0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18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03F539-7938-44F9-ACFA-D3A03808D7B8}"/>
              </a:ext>
            </a:extLst>
          </p:cNvPr>
          <p:cNvSpPr txBox="1"/>
          <p:nvPr/>
        </p:nvSpPr>
        <p:spPr>
          <a:xfrm>
            <a:off x="1227336" y="189602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概要设计</a:t>
            </a:r>
          </a:p>
        </p:txBody>
      </p:sp>
    </p:spTree>
    <p:extLst>
      <p:ext uri="{BB962C8B-B14F-4D97-AF65-F5344CB8AC3E}">
        <p14:creationId xmlns:p14="http://schemas.microsoft.com/office/powerpoint/2010/main" val="4140628639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DB1E6E-00DB-461F-AB77-2461336FCDC1}"/>
              </a:ext>
            </a:extLst>
          </p:cNvPr>
          <p:cNvSpPr txBox="1"/>
          <p:nvPr/>
        </p:nvSpPr>
        <p:spPr>
          <a:xfrm>
            <a:off x="4162541" y="2947918"/>
            <a:ext cx="6692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第四部分  会议记录和文档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343BC86-EF8D-46E4-B665-863883998F1F}"/>
              </a:ext>
            </a:extLst>
          </p:cNvPr>
          <p:cNvCxnSpPr/>
          <p:nvPr/>
        </p:nvCxnSpPr>
        <p:spPr>
          <a:xfrm>
            <a:off x="10095955" y="2844553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C83D4C8-150B-495C-86A3-F22E3ED6923B}"/>
              </a:ext>
            </a:extLst>
          </p:cNvPr>
          <p:cNvCxnSpPr>
            <a:cxnSpLocks/>
          </p:cNvCxnSpPr>
          <p:nvPr/>
        </p:nvCxnSpPr>
        <p:spPr>
          <a:xfrm flipH="1">
            <a:off x="10879728" y="2844553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CB292B9-5F9A-416C-BE47-739FBCA9432C}"/>
              </a:ext>
            </a:extLst>
          </p:cNvPr>
          <p:cNvSpPr/>
          <p:nvPr/>
        </p:nvSpPr>
        <p:spPr>
          <a:xfrm>
            <a:off x="10879727" y="2577855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689108C-E09C-4E0A-847E-012B156D76CE}"/>
              </a:ext>
            </a:extLst>
          </p:cNvPr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BF40B717-FFBB-418D-84EC-71327DD3397F}"/>
              </a:ext>
            </a:extLst>
          </p:cNvPr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79F44E4-F2F9-4425-9C9E-280A2EAEF741}"/>
              </a:ext>
            </a:extLst>
          </p:cNvPr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67C47DB0-62EA-493B-80DD-5AA75BE256E9}"/>
              </a:ext>
            </a:extLst>
          </p:cNvPr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4111E6F-0406-4079-B4EA-D5F12C794631}"/>
              </a:ext>
            </a:extLst>
          </p:cNvPr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FB2130BD-CCBF-4C74-9DCC-C88BA1E12C8C}"/>
              </a:ext>
            </a:extLst>
          </p:cNvPr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220E81-B6A3-4752-A235-1B327DBE58E0}"/>
              </a:ext>
            </a:extLst>
          </p:cNvPr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F10A1342-71F2-47D5-8296-AE0B31701D79}"/>
              </a:ext>
            </a:extLst>
          </p:cNvPr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F55A1D0-DEFF-4777-94BE-BC0D6E2D369B}"/>
              </a:ext>
            </a:extLst>
          </p:cNvPr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1568183-4F73-41E4-9388-2D1F3BEE1769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011FD89-0E20-48CB-983A-0EBFC56AA668}"/>
              </a:ext>
            </a:extLst>
          </p:cNvPr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67314F35-C67D-4EEA-B6E3-884413CA8313}"/>
              </a:ext>
            </a:extLst>
          </p:cNvPr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A9EB58B-940D-4B7B-A76C-33EF9449F75D}"/>
              </a:ext>
            </a:extLst>
          </p:cNvPr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F55FC9F-91DE-4BA5-8D01-7A00FDCFAB8F}"/>
              </a:ext>
            </a:extLst>
          </p:cNvPr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F2EC39-D40E-4ACF-87E9-64895E6277F1}"/>
              </a:ext>
            </a:extLst>
          </p:cNvPr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AD8EB6B6-B9CB-4D1F-BC56-5B1112889F92}"/>
              </a:ext>
            </a:extLst>
          </p:cNvPr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9E164FC-E649-4627-9B2A-9D8EF46DCCC1}"/>
              </a:ext>
            </a:extLst>
          </p:cNvPr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7D4105B4-1E27-4CE1-99DC-7B38861D1B07}"/>
              </a:ext>
            </a:extLst>
          </p:cNvPr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2E698E4-EC10-45D0-BC6D-27512058B1D5}"/>
              </a:ext>
            </a:extLst>
          </p:cNvPr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F0ABA48-2EF7-463E-90CA-CB21D26C78CF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08110F9-285D-4427-BF1F-477139E2D974}"/>
              </a:ext>
            </a:extLst>
          </p:cNvPr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7C47FB9-B54A-45C8-A0CD-E8484A19D0CB}"/>
              </a:ext>
            </a:extLst>
          </p:cNvPr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7CC02D-830D-4158-A30E-9D2428515896}"/>
              </a:ext>
            </a:extLst>
          </p:cNvPr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11344103-9648-48EC-96F0-4B0BF85F6CFE}"/>
              </a:ext>
            </a:extLst>
          </p:cNvPr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FEA472C-C74E-4C02-8ABB-4CC65446B5CC}"/>
              </a:ext>
            </a:extLst>
          </p:cNvPr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8F3EEA8B-8937-42D8-AC54-F526D14D5270}"/>
              </a:ext>
            </a:extLst>
          </p:cNvPr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3D55CB2-E2D8-4D81-A236-5AA1DF56C3CF}"/>
              </a:ext>
            </a:extLst>
          </p:cNvPr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98152CD9-2778-4EFC-8BDE-6298D77C1101}"/>
              </a:ext>
            </a:extLst>
          </p:cNvPr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1593BBB-5AFF-4705-A18E-DCD81480E2F2}"/>
              </a:ext>
            </a:extLst>
          </p:cNvPr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E1DAEF7-4998-4B2E-8985-3FD331F0AB93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C93CC46-F386-4EF1-92BA-1351BE7726E2}"/>
              </a:ext>
            </a:extLst>
          </p:cNvPr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599AABCF-5B95-4B34-9379-863DFFFA075C}"/>
              </a:ext>
            </a:extLst>
          </p:cNvPr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79009E2-AFCF-4845-8445-23F0F9C09C7D}"/>
              </a:ext>
            </a:extLst>
          </p:cNvPr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E81DDA-CC56-422B-9137-A6F40B53410D}"/>
              </a:ext>
            </a:extLst>
          </p:cNvPr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9E0FA0F-77C5-4185-AB41-FEC4CC2B3619}"/>
              </a:ext>
            </a:extLst>
          </p:cNvPr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AAC5BF31-D230-4CAA-BC91-ADFEFF0F6817}"/>
              </a:ext>
            </a:extLst>
          </p:cNvPr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A45042A-BE03-4604-8347-79BCA6DB8FF7}"/>
              </a:ext>
            </a:extLst>
          </p:cNvPr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F29BA2C9-1129-407B-BDC9-2C655C1D9E8F}"/>
              </a:ext>
            </a:extLst>
          </p:cNvPr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42E65CD-910E-47B3-816C-19D8ABB14DCF}"/>
              </a:ext>
            </a:extLst>
          </p:cNvPr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B8A6DE9-55F4-429C-8127-B8E1BBC047E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FEC9B8-7921-49D8-9132-CAFBAB477C2E}"/>
              </a:ext>
            </a:extLst>
          </p:cNvPr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EBF24769-ECCE-47F1-87FB-EFDDA9F4D7BF}"/>
              </a:ext>
            </a:extLst>
          </p:cNvPr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83E9928-7883-4143-AB27-4F2AE3186774}"/>
              </a:ext>
            </a:extLst>
          </p:cNvPr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6200667A-58D5-43F1-ABC8-4432935E8A39}"/>
              </a:ext>
            </a:extLst>
          </p:cNvPr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329AB64-6EDA-41CC-B28D-31934C2377A0}"/>
              </a:ext>
            </a:extLst>
          </p:cNvPr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73BEBD3-50A6-44B5-874C-2DB0EB325F59}"/>
              </a:ext>
            </a:extLst>
          </p:cNvPr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6EFA6A8-DA22-4B99-A91A-1E1B599A47DD}"/>
              </a:ext>
            </a:extLst>
          </p:cNvPr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0F70480D-0EEC-4967-981A-FD816B098E14}"/>
              </a:ext>
            </a:extLst>
          </p:cNvPr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1928610-FEA5-46DC-812C-01C52C1C406C}"/>
              </a:ext>
            </a:extLst>
          </p:cNvPr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A8CD0EB-75A9-42F9-B3B3-A79B07A9F97E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39E5A3E-F1C9-4486-9966-B2FD229D2DBB}"/>
              </a:ext>
            </a:extLst>
          </p:cNvPr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823CDB5D-0467-48AD-B6DB-BE21219FAD50}"/>
              </a:ext>
            </a:extLst>
          </p:cNvPr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9F366FE-12AF-4B43-AF64-B2B07CB0ED8F}"/>
              </a:ext>
            </a:extLst>
          </p:cNvPr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515556AF-568F-40BD-8FBC-6DB3B3AF58F4}"/>
              </a:ext>
            </a:extLst>
          </p:cNvPr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ADB3233-7E16-4DB2-8ECB-AA880C13AC21}"/>
              </a:ext>
            </a:extLst>
          </p:cNvPr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C8E60F38-4CC5-455A-9924-689466FD9736}"/>
              </a:ext>
            </a:extLst>
          </p:cNvPr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1223B45-0E2E-46D7-93F7-319ACBAF716F}"/>
              </a:ext>
            </a:extLst>
          </p:cNvPr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2F2169C5-46B7-42B4-B8BE-F0996356454D}"/>
              </a:ext>
            </a:extLst>
          </p:cNvPr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AB268E4-8867-4117-B4E1-7A8D25FB05D8}"/>
              </a:ext>
            </a:extLst>
          </p:cNvPr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E8EEF9B-31B4-45C0-924A-E7FFE89312B1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3C60A02-3648-4489-B5F9-CDAE3DF2474A}"/>
              </a:ext>
            </a:extLst>
          </p:cNvPr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66B9AE3-7FDE-4196-81DF-3B5E661C5FA1}"/>
              </a:ext>
            </a:extLst>
          </p:cNvPr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0CB2BAA-A14F-472E-A05D-56C9FC37ECF2}"/>
              </a:ext>
            </a:extLst>
          </p:cNvPr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4B304311-C3E9-496D-B9A2-D04C2366BE9A}"/>
              </a:ext>
            </a:extLst>
          </p:cNvPr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654FCB6-8651-4116-95D4-E269F4BD48C1}"/>
              </a:ext>
            </a:extLst>
          </p:cNvPr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5E8C6D83-9B43-49C5-B63D-C2F268831F3D}"/>
              </a:ext>
            </a:extLst>
          </p:cNvPr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517E5A1-BE6B-40B6-A42E-78E12126FD21}"/>
              </a:ext>
            </a:extLst>
          </p:cNvPr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3089AE8A-80B0-4C7B-9DFF-F0454F08DBFD}"/>
              </a:ext>
            </a:extLst>
          </p:cNvPr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ABFB1A7B-0877-440A-B14C-25967E74D25A}"/>
              </a:ext>
            </a:extLst>
          </p:cNvPr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14D6858-DE98-413E-8F65-2148AFF4FACB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2EC267E-A1D0-4CBF-B300-F140E38327B4}"/>
              </a:ext>
            </a:extLst>
          </p:cNvPr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D14AEACA-6DDD-4140-9CA4-34D149234D5C}"/>
              </a:ext>
            </a:extLst>
          </p:cNvPr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AF42677-A779-410B-B25E-B54F87FAB06E}"/>
              </a:ext>
            </a:extLst>
          </p:cNvPr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4A668470-7373-4188-96D1-BD1BAB2B1039}"/>
              </a:ext>
            </a:extLst>
          </p:cNvPr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66C4FAB-A2AD-45A3-BC4C-42088EBD16B0}"/>
              </a:ext>
            </a:extLst>
          </p:cNvPr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74B29D8-E333-46E0-BF0B-E99FD8807985}"/>
              </a:ext>
            </a:extLst>
          </p:cNvPr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815A2374-0D8D-42E5-B7A5-9300ACF34A71}"/>
              </a:ext>
            </a:extLst>
          </p:cNvPr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462C8B1-A755-41F1-B472-D4FD5BB3EE4D}"/>
              </a:ext>
            </a:extLst>
          </p:cNvPr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4CCF5498-D33C-4E9E-82B5-ECB27E69ABAA}"/>
              </a:ext>
            </a:extLst>
          </p:cNvPr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80A7988-0348-4FB9-97ED-B3E9C8ECAB59}"/>
              </a:ext>
            </a:extLst>
          </p:cNvPr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BDE35F6-BB0B-491C-A07E-A3B52B05496D}"/>
              </a:ext>
            </a:extLst>
          </p:cNvPr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3B4351C-BB4F-4E50-8564-37C2F18D1A27}"/>
              </a:ext>
            </a:extLst>
          </p:cNvPr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B54CE77A-1AF2-46F9-A1A2-FCBB4A3E05C1}"/>
              </a:ext>
            </a:extLst>
          </p:cNvPr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365AF41E-8F42-42DE-A3FB-C1651F36F80B}"/>
              </a:ext>
            </a:extLst>
          </p:cNvPr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3292476-A1A6-4416-A716-FC66377650EA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5C3A186-7157-41B8-A02F-C7B9D7007C00}"/>
              </a:ext>
            </a:extLst>
          </p:cNvPr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35C43928-2116-417F-B5BF-4DAA6AE7ADD9}"/>
              </a:ext>
            </a:extLst>
          </p:cNvPr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354C2E8-9AB7-49AC-9C80-0A6DF4A456C7}"/>
              </a:ext>
            </a:extLst>
          </p:cNvPr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2DC7EAAA-5111-4CBD-B4F2-0280D0DE16AF}"/>
              </a:ext>
            </a:extLst>
          </p:cNvPr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83A8BB7-083F-4C39-8DCE-7928F2DDC050}"/>
              </a:ext>
            </a:extLst>
          </p:cNvPr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D705CB28-E2EE-4C1E-ACE9-68D7A303EBD8}"/>
              </a:ext>
            </a:extLst>
          </p:cNvPr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B1CABD24-4EF1-4ABC-A26B-3B1D586E834C}"/>
              </a:ext>
            </a:extLst>
          </p:cNvPr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74EEF038-E74A-421F-BD84-06427AFB9F02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18B78E0-80F3-4886-8B62-F06B1704B9AA}"/>
              </a:ext>
            </a:extLst>
          </p:cNvPr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EFE65D50-FDA3-421F-AC34-71027FC26CA5}"/>
              </a:ext>
            </a:extLst>
          </p:cNvPr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CD82DEC-2E90-4ECD-ABDF-24D9850E3054}"/>
              </a:ext>
            </a:extLst>
          </p:cNvPr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FCB658E9-69C6-4258-A0D0-F90679234338}"/>
              </a:ext>
            </a:extLst>
          </p:cNvPr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EA2ED4C-FCD5-4581-B82E-B8AD8B4F670B}"/>
              </a:ext>
            </a:extLst>
          </p:cNvPr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5040D11A-B8FA-4B67-A385-8B44BBD57F72}"/>
              </a:ext>
            </a:extLst>
          </p:cNvPr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9074677-1713-400B-9D36-0A717DEFD08D}"/>
              </a:ext>
            </a:extLst>
          </p:cNvPr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A0680BF2-3C5A-48AE-841F-EB1F32778931}"/>
              </a:ext>
            </a:extLst>
          </p:cNvPr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C928D526-7679-4600-9BEE-454B6E97E235}"/>
              </a:ext>
            </a:extLst>
          </p:cNvPr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A0D6E9E-4043-4DDB-88D0-67240A457759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5577347D-7ADB-476A-B0C4-773F3DAD6AB8}"/>
              </a:ext>
            </a:extLst>
          </p:cNvPr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869D943A-E70E-469B-97E7-F1CA748141E7}"/>
              </a:ext>
            </a:extLst>
          </p:cNvPr>
          <p:cNvCxnSpPr>
            <a:cxnSpLocks/>
            <a:stCxn id="109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4AAF08A9-2EFD-4964-A3A0-7C25805F7ECD}"/>
              </a:ext>
            </a:extLst>
          </p:cNvPr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6B8F9FB5-E447-4DC5-91D0-DBEEF46E1855}"/>
              </a:ext>
            </a:extLst>
          </p:cNvPr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F257FA34-F0FF-4F42-96E8-4E9BF9B942F1}"/>
              </a:ext>
            </a:extLst>
          </p:cNvPr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F1C5364C-44FA-4372-95D4-AA79ABE998A4}"/>
              </a:ext>
            </a:extLst>
          </p:cNvPr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F3270119-9F89-4824-AFF3-7AA2C0D599DB}"/>
              </a:ext>
            </a:extLst>
          </p:cNvPr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0A1BC910-06B9-4A66-A478-5B7924B64DE5}"/>
              </a:ext>
            </a:extLst>
          </p:cNvPr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E5937FE8-8031-4218-922F-707CB38AA987}"/>
              </a:ext>
            </a:extLst>
          </p:cNvPr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E05AD58F-428D-4BC8-990F-086A521F3E16}"/>
              </a:ext>
            </a:extLst>
          </p:cNvPr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923B831-7A6B-4AE7-AE15-9E2F1A1EC83F}"/>
              </a:ext>
            </a:extLst>
          </p:cNvPr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EFEDFC1F-2DE5-4E52-B2F4-C3B8978B78D4}"/>
              </a:ext>
            </a:extLst>
          </p:cNvPr>
          <p:cNvCxnSpPr>
            <a:cxnSpLocks/>
            <a:stCxn id="119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B5FE16B-54D9-4E30-8D93-DDDED490337E}"/>
              </a:ext>
            </a:extLst>
          </p:cNvPr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60284852-4578-4BCC-989A-7B9FFA0F1161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40AAC117-77DE-4871-9871-EE52384FC711}"/>
              </a:ext>
            </a:extLst>
          </p:cNvPr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18990AE6-D6B9-4E89-89D9-52DEB84617FF}"/>
              </a:ext>
            </a:extLst>
          </p:cNvPr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9AB9B601-BED0-489A-A2D2-B1DE5358A2D8}"/>
              </a:ext>
            </a:extLst>
          </p:cNvPr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4EDCC325-FAE3-46FF-991C-E20CC86262A6}"/>
              </a:ext>
            </a:extLst>
          </p:cNvPr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B1BB143C-FCBF-4277-AB2C-C95EBBC28A7D}"/>
              </a:ext>
            </a:extLst>
          </p:cNvPr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225D8C21-2FE6-4F8B-A064-244040EAED69}"/>
              </a:ext>
            </a:extLst>
          </p:cNvPr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858717D-7C77-4473-9E44-D7EA6088471D}"/>
              </a:ext>
            </a:extLst>
          </p:cNvPr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1EDEC99F-91F0-4F4C-8A07-868DD1539FA0}"/>
              </a:ext>
            </a:extLst>
          </p:cNvPr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4EA3062C-E2D2-48EB-BC3E-7D895622ED71}"/>
              </a:ext>
            </a:extLst>
          </p:cNvPr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4C049092-6B6E-40B7-9329-01626D7F9610}"/>
              </a:ext>
            </a:extLst>
          </p:cNvPr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3CB12937-0EB0-4BED-8F26-100E23F42E2D}"/>
              </a:ext>
            </a:extLst>
          </p:cNvPr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60142875-6F8D-4A6D-B4DB-DF7A3BF5078C}"/>
              </a:ext>
            </a:extLst>
          </p:cNvPr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C2EC2284-B494-44EF-8F68-A732ABB2F0C9}"/>
              </a:ext>
            </a:extLst>
          </p:cNvPr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EC80F72F-B5E4-4BBF-902E-A04EB2F94351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7EAC279-19D0-43A7-A5F4-63E3B88CC0DF}"/>
              </a:ext>
            </a:extLst>
          </p:cNvPr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E4A60A84-A50D-4534-A552-5B984AADB56D}"/>
              </a:ext>
            </a:extLst>
          </p:cNvPr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0B3BF922-8E2B-4A44-96C0-0B21D8C93FC6}"/>
              </a:ext>
            </a:extLst>
          </p:cNvPr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DED39D68-204F-4B5B-8167-70BBB5E90B39}"/>
              </a:ext>
            </a:extLst>
          </p:cNvPr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D176ED53-702F-4E38-B579-FE289FAF590C}"/>
              </a:ext>
            </a:extLst>
          </p:cNvPr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D772360-603A-4C94-9EA4-B15E1F1A82B5}"/>
              </a:ext>
            </a:extLst>
          </p:cNvPr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2B42C619-59C8-40EC-A4BC-D4C9F817C08B}"/>
              </a:ext>
            </a:extLst>
          </p:cNvPr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5DC176D9-8FCF-4BE1-9B56-1BF4DBE5552A}"/>
              </a:ext>
            </a:extLst>
          </p:cNvPr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673DF5C-8EE6-429A-B99D-9A223D14F425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A41CEE94-80FF-49D5-BA49-EDBB219BF720}"/>
              </a:ext>
            </a:extLst>
          </p:cNvPr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1672C16E-477C-4DDE-8CCB-5788640CFA7A}"/>
              </a:ext>
            </a:extLst>
          </p:cNvPr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D7DC141E-195C-46CA-AF0E-5A732C8ADD77}"/>
              </a:ext>
            </a:extLst>
          </p:cNvPr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BEFF071C-752D-4ABC-B138-D6FE09DC7146}"/>
              </a:ext>
            </a:extLst>
          </p:cNvPr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79681D11-5AAA-483E-8842-BA8BB11C032C}"/>
              </a:ext>
            </a:extLst>
          </p:cNvPr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6FAFA0FA-55F4-43DA-AE44-5E2FD9DEDCBF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D7957829-9AB3-42D5-9E16-805276C08553}"/>
              </a:ext>
            </a:extLst>
          </p:cNvPr>
          <p:cNvSpPr/>
          <p:nvPr/>
        </p:nvSpPr>
        <p:spPr>
          <a:xfrm>
            <a:off x="1570457" y="2186850"/>
            <a:ext cx="2291575" cy="2291575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D619C5E7-C157-48FE-8CE3-4737B40F6C46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1570457" y="3332638"/>
            <a:ext cx="182994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956CA1B7-833E-498C-A122-1D32F5627D46}"/>
              </a:ext>
            </a:extLst>
          </p:cNvPr>
          <p:cNvCxnSpPr>
            <a:cxnSpLocks/>
          </p:cNvCxnSpPr>
          <p:nvPr/>
        </p:nvCxnSpPr>
        <p:spPr>
          <a:xfrm>
            <a:off x="3368971" y="2379216"/>
            <a:ext cx="0" cy="1953087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9551035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DAF1C9-15E9-441B-9788-DC4B6A14BECA}"/>
              </a:ext>
            </a:extLst>
          </p:cNvPr>
          <p:cNvSpPr txBox="1"/>
          <p:nvPr/>
        </p:nvSpPr>
        <p:spPr>
          <a:xfrm>
            <a:off x="2313213" y="1828800"/>
            <a:ext cx="268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7200" dirty="0">
                <a:latin typeface="Arial"/>
                <a:ea typeface="微软雅黑"/>
                <a:sym typeface="Arial"/>
              </a:rPr>
              <a:t>目录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ACEC2D0-3085-44FF-A2B7-0BEF033657B3}"/>
              </a:ext>
            </a:extLst>
          </p:cNvPr>
          <p:cNvCxnSpPr>
            <a:cxnSpLocks/>
          </p:cNvCxnSpPr>
          <p:nvPr/>
        </p:nvCxnSpPr>
        <p:spPr>
          <a:xfrm>
            <a:off x="5172529" y="2428964"/>
            <a:ext cx="537028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7981200-6018-4605-8679-C3B278A6AE8D}"/>
              </a:ext>
            </a:extLst>
          </p:cNvPr>
          <p:cNvSpPr txBox="1"/>
          <p:nvPr/>
        </p:nvSpPr>
        <p:spPr>
          <a:xfrm>
            <a:off x="3169558" y="3381829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/>
                <a:ea typeface="微软雅黑"/>
                <a:sym typeface="Arial"/>
              </a:rPr>
              <a:t>第一部分  分工和进度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09B984-51C2-4A77-A1BD-F75486C8AED7}"/>
              </a:ext>
            </a:extLst>
          </p:cNvPr>
          <p:cNvSpPr txBox="1"/>
          <p:nvPr/>
        </p:nvSpPr>
        <p:spPr>
          <a:xfrm>
            <a:off x="3169558" y="4427026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>
                <a:latin typeface="Arial"/>
                <a:ea typeface="微软雅黑"/>
                <a:sym typeface="Arial"/>
              </a:rPr>
              <a:t>第二部分  项目管理介绍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83D3EC-987C-4B48-9E90-CA4183FF9EE0}"/>
              </a:ext>
            </a:extLst>
          </p:cNvPr>
          <p:cNvSpPr txBox="1"/>
          <p:nvPr/>
        </p:nvSpPr>
        <p:spPr>
          <a:xfrm>
            <a:off x="7175501" y="3381829"/>
            <a:ext cx="3511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/>
                <a:ea typeface="微软雅黑"/>
                <a:sym typeface="Arial"/>
              </a:rPr>
              <a:t>第三部分  需求分析和概要设计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76307-F2E5-4267-8474-DBEFA7DA6670}"/>
              </a:ext>
            </a:extLst>
          </p:cNvPr>
          <p:cNvSpPr txBox="1"/>
          <p:nvPr/>
        </p:nvSpPr>
        <p:spPr>
          <a:xfrm>
            <a:off x="7175501" y="4427026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>
                <a:latin typeface="Arial"/>
                <a:ea typeface="微软雅黑"/>
                <a:sym typeface="Arial"/>
              </a:rPr>
              <a:t>第四部分  会议记录等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FE412F-2100-4147-A483-E38156A4F6F8}"/>
              </a:ext>
            </a:extLst>
          </p:cNvPr>
          <p:cNvSpPr txBox="1"/>
          <p:nvPr/>
        </p:nvSpPr>
        <p:spPr>
          <a:xfrm>
            <a:off x="8264071" y="2046514"/>
            <a:ext cx="2278743" cy="38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>
                <a:latin typeface="Arial"/>
                <a:ea typeface="微软雅黑"/>
                <a:sym typeface="Arial"/>
              </a:rPr>
              <a:t>CONTENTS</a:t>
            </a:r>
            <a:endParaRPr lang="zh-CN" altLang="en-US" spc="300" dirty="0">
              <a:latin typeface="Arial"/>
              <a:ea typeface="微软雅黑"/>
              <a:sym typeface="Arial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0504C85-543E-4CB7-991C-B7A668A7041B}"/>
              </a:ext>
            </a:extLst>
          </p:cNvPr>
          <p:cNvSpPr/>
          <p:nvPr/>
        </p:nvSpPr>
        <p:spPr>
          <a:xfrm>
            <a:off x="-1317348" y="1614599"/>
            <a:ext cx="3996124" cy="3996124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AB50802-CE6A-4538-BA3F-95E7CF8DA09F}"/>
              </a:ext>
            </a:extLst>
          </p:cNvPr>
          <p:cNvCxnSpPr>
            <a:cxnSpLocks/>
          </p:cNvCxnSpPr>
          <p:nvPr/>
        </p:nvCxnSpPr>
        <p:spPr>
          <a:xfrm>
            <a:off x="-1317348" y="4106108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1EC6ED-2331-4206-9A68-4DE07C10CC87}"/>
              </a:ext>
            </a:extLst>
          </p:cNvPr>
          <p:cNvCxnSpPr/>
          <p:nvPr/>
        </p:nvCxnSpPr>
        <p:spPr>
          <a:xfrm>
            <a:off x="-1317348" y="3075593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0B2EE6F-34B4-4FDB-84A2-6538264EBDD4}"/>
              </a:ext>
            </a:extLst>
          </p:cNvPr>
          <p:cNvCxnSpPr/>
          <p:nvPr/>
        </p:nvCxnSpPr>
        <p:spPr>
          <a:xfrm>
            <a:off x="1567543" y="1828800"/>
            <a:ext cx="0" cy="355600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78C8759-6D52-4272-82CD-2FED3C6C1842}"/>
              </a:ext>
            </a:extLst>
          </p:cNvPr>
          <p:cNvCxnSpPr>
            <a:cxnSpLocks/>
          </p:cNvCxnSpPr>
          <p:nvPr/>
        </p:nvCxnSpPr>
        <p:spPr>
          <a:xfrm>
            <a:off x="10542814" y="2220286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865C1A7E-B3F9-4C01-80C4-4B8BA8ACAB4B}"/>
              </a:ext>
            </a:extLst>
          </p:cNvPr>
          <p:cNvSpPr/>
          <p:nvPr/>
        </p:nvSpPr>
        <p:spPr>
          <a:xfrm>
            <a:off x="10494204" y="2091146"/>
            <a:ext cx="92460" cy="92460"/>
          </a:xfrm>
          <a:prstGeom prst="ellipse">
            <a:avLst/>
          </a:prstGeom>
          <a:solidFill>
            <a:srgbClr val="F36460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8006515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9FF745-43B2-45DA-AFCF-BFA0232A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41" y="2255296"/>
            <a:ext cx="9160949" cy="140241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D22A6F3-9E38-406F-97EA-B30C8D9B6AA4}"/>
              </a:ext>
            </a:extLst>
          </p:cNvPr>
          <p:cNvGrpSpPr/>
          <p:nvPr/>
        </p:nvGrpSpPr>
        <p:grpSpPr>
          <a:xfrm>
            <a:off x="10984053" y="851019"/>
            <a:ext cx="503035" cy="503035"/>
            <a:chOff x="10796588" y="516850"/>
            <a:chExt cx="326231" cy="32623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819FBA9-0452-4CEF-A0CE-0660AA97459D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3768F6C-AEDE-41EB-AF11-4DD9736C30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2C1AF82-51CF-41AC-8C45-BB552749EFEA}"/>
              </a:ext>
            </a:extLst>
          </p:cNvPr>
          <p:cNvGrpSpPr/>
          <p:nvPr/>
        </p:nvGrpSpPr>
        <p:grpSpPr>
          <a:xfrm rot="2165503">
            <a:off x="10468369" y="1577527"/>
            <a:ext cx="193818" cy="193818"/>
            <a:chOff x="10796588" y="516850"/>
            <a:chExt cx="326231" cy="32623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219E83E-6C94-4F57-979F-259A85121C2C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6A926BA-68A3-4744-BE9A-8E9A009820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4">
            <a:extLst>
              <a:ext uri="{FF2B5EF4-FFF2-40B4-BE49-F238E27FC236}">
                <a16:creationId xmlns:a16="http://schemas.microsoft.com/office/drawing/2014/main" id="{B7BB55E7-775D-4417-B9AE-F57C74F7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20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237380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562676-243C-4ACE-A725-A4F6B9FF6D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0856" y="656174"/>
            <a:ext cx="7360495" cy="5545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78E8F34-D8C0-4A41-ADB7-3EA47D3EE3C4}"/>
              </a:ext>
            </a:extLst>
          </p:cNvPr>
          <p:cNvGrpSpPr/>
          <p:nvPr/>
        </p:nvGrpSpPr>
        <p:grpSpPr>
          <a:xfrm>
            <a:off x="1332053" y="1268285"/>
            <a:ext cx="503035" cy="503035"/>
            <a:chOff x="10796588" y="516850"/>
            <a:chExt cx="326231" cy="326231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497C77A-BBA8-4192-8FC1-74848CED1D65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B94C5C1-D47A-4134-B8A5-0AA2646AAD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B287ED6-FB7C-41E6-8E7C-A2010D2EE50C}"/>
              </a:ext>
            </a:extLst>
          </p:cNvPr>
          <p:cNvGrpSpPr/>
          <p:nvPr/>
        </p:nvGrpSpPr>
        <p:grpSpPr>
          <a:xfrm rot="2767821">
            <a:off x="986227" y="873597"/>
            <a:ext cx="199554" cy="199554"/>
            <a:chOff x="10796588" y="516850"/>
            <a:chExt cx="326231" cy="32623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BF8F238-A28D-4BA2-A9D6-CBF27823DE6B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07CBB02-C530-4BCC-900C-FEBE67B656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4">
            <a:extLst>
              <a:ext uri="{FF2B5EF4-FFF2-40B4-BE49-F238E27FC236}">
                <a16:creationId xmlns:a16="http://schemas.microsoft.com/office/drawing/2014/main" id="{0F52CFCF-C9A3-46A8-A816-8BBBF69B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21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635977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F713F7-B02B-473D-9360-54CF39F3FC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0715" y="444053"/>
            <a:ext cx="7930570" cy="5969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39470B5-A850-4E36-BD70-30AFBC2C7DEE}"/>
              </a:ext>
            </a:extLst>
          </p:cNvPr>
          <p:cNvGrpSpPr/>
          <p:nvPr/>
        </p:nvGrpSpPr>
        <p:grpSpPr>
          <a:xfrm>
            <a:off x="1332053" y="1268285"/>
            <a:ext cx="503035" cy="503035"/>
            <a:chOff x="10796588" y="516850"/>
            <a:chExt cx="326231" cy="326231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14229B2-4841-48BD-A019-15F596C4E1BC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90B619F-DE88-461A-A261-7844438884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52DA182-C079-4F6F-8DAF-3D68197432E0}"/>
              </a:ext>
            </a:extLst>
          </p:cNvPr>
          <p:cNvGrpSpPr/>
          <p:nvPr/>
        </p:nvGrpSpPr>
        <p:grpSpPr>
          <a:xfrm rot="2767821">
            <a:off x="986227" y="873597"/>
            <a:ext cx="199554" cy="199554"/>
            <a:chOff x="10796588" y="516850"/>
            <a:chExt cx="326231" cy="32623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DC728A7-E967-49DE-9658-B15D1B21CBF3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C35534-88A4-43AC-92E1-7982370E8E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4">
            <a:extLst>
              <a:ext uri="{FF2B5EF4-FFF2-40B4-BE49-F238E27FC236}">
                <a16:creationId xmlns:a16="http://schemas.microsoft.com/office/drawing/2014/main" id="{F1DEC768-2AD3-4A0B-B633-1DDFF6C1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22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309374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643766-534C-4CAF-868D-A0B527D9AA35}"/>
              </a:ext>
            </a:extLst>
          </p:cNvPr>
          <p:cNvSpPr txBox="1"/>
          <p:nvPr/>
        </p:nvSpPr>
        <p:spPr>
          <a:xfrm>
            <a:off x="4729402" y="2828836"/>
            <a:ext cx="432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谢谢观看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803C03-A590-482D-AEFA-661E93D8E000}"/>
              </a:ext>
            </a:extLst>
          </p:cNvPr>
          <p:cNvGrpSpPr/>
          <p:nvPr/>
        </p:nvGrpSpPr>
        <p:grpSpPr>
          <a:xfrm>
            <a:off x="3521605" y="2948921"/>
            <a:ext cx="955422" cy="955422"/>
            <a:chOff x="2275588" y="2021902"/>
            <a:chExt cx="2809460" cy="280946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45FE399-5258-493A-9261-C02B429F2BE3}"/>
                </a:ext>
              </a:extLst>
            </p:cNvPr>
            <p:cNvSpPr/>
            <p:nvPr/>
          </p:nvSpPr>
          <p:spPr>
            <a:xfrm>
              <a:off x="2275588" y="2021902"/>
              <a:ext cx="2809460" cy="280946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AFC5B1B-90D7-4DCA-8F4F-89524B6FFC1E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3680318" y="2021902"/>
              <a:ext cx="0" cy="280946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349CBC1-50BF-48F7-AA8D-622BCE27A816}"/>
                </a:ext>
              </a:extLst>
            </p:cNvPr>
            <p:cNvCxnSpPr>
              <a:cxnSpLocks/>
            </p:cNvCxnSpPr>
            <p:nvPr/>
          </p:nvCxnSpPr>
          <p:spPr>
            <a:xfrm>
              <a:off x="4422440" y="2260441"/>
              <a:ext cx="0" cy="2372139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B5D924A-FAAC-46A6-89A7-A34B98ECFC8B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2275588" y="3426632"/>
              <a:ext cx="1404730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C20F9E-67FF-4A2E-82A5-868860E73D7C}"/>
              </a:ext>
            </a:extLst>
          </p:cNvPr>
          <p:cNvCxnSpPr>
            <a:cxnSpLocks/>
          </p:cNvCxnSpPr>
          <p:nvPr/>
        </p:nvCxnSpPr>
        <p:spPr>
          <a:xfrm>
            <a:off x="5254171" y="3784350"/>
            <a:ext cx="338024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5445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AA31F0D-0915-4661-A233-3AEA9870A753}"/>
              </a:ext>
            </a:extLst>
          </p:cNvPr>
          <p:cNvSpPr txBox="1"/>
          <p:nvPr/>
        </p:nvSpPr>
        <p:spPr>
          <a:xfrm>
            <a:off x="4162541" y="2947918"/>
            <a:ext cx="6692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第一部分  分工和进度计划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C53ADE6-E510-4E3F-A3DD-0EDBE39DA526}"/>
              </a:ext>
            </a:extLst>
          </p:cNvPr>
          <p:cNvCxnSpPr/>
          <p:nvPr/>
        </p:nvCxnSpPr>
        <p:spPr>
          <a:xfrm>
            <a:off x="10095955" y="2844553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59BC98-24AB-448E-A3CB-62A17FF06FF8}"/>
              </a:ext>
            </a:extLst>
          </p:cNvPr>
          <p:cNvCxnSpPr>
            <a:cxnSpLocks/>
          </p:cNvCxnSpPr>
          <p:nvPr/>
        </p:nvCxnSpPr>
        <p:spPr>
          <a:xfrm flipH="1">
            <a:off x="10879728" y="2844553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535F078-9481-4D5B-BF4C-A144F1FF125E}"/>
              </a:ext>
            </a:extLst>
          </p:cNvPr>
          <p:cNvSpPr/>
          <p:nvPr/>
        </p:nvSpPr>
        <p:spPr>
          <a:xfrm>
            <a:off x="10879727" y="2577855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C7E8329-831E-4A9E-A1E2-3AEAA3AFAD44}"/>
              </a:ext>
            </a:extLst>
          </p:cNvPr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FCE6360-CFE4-40C8-9CEE-050D31E4A265}"/>
              </a:ext>
            </a:extLst>
          </p:cNvPr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1B2258-5F2F-4993-92F5-E70E62A34C7D}"/>
              </a:ext>
            </a:extLst>
          </p:cNvPr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E346190C-5C99-4484-A1C6-CFB98AB8EBA2}"/>
              </a:ext>
            </a:extLst>
          </p:cNvPr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7F66C34-061A-42B3-B856-ACCA4C179C40}"/>
              </a:ext>
            </a:extLst>
          </p:cNvPr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C4BC79B-1E94-4185-B47B-B4FCE812E34A}"/>
              </a:ext>
            </a:extLst>
          </p:cNvPr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9E4B338-EF2D-4B0E-9C0B-52099ECE25BB}"/>
              </a:ext>
            </a:extLst>
          </p:cNvPr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A10098E-4FF8-434A-88D5-862442C0F29B}"/>
              </a:ext>
            </a:extLst>
          </p:cNvPr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9BCE1F2-DA23-49E1-82CA-9575B54384EC}"/>
              </a:ext>
            </a:extLst>
          </p:cNvPr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E92EBF8-0CC6-4E44-90B9-8A237A85BA84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841850-CDC9-44C8-9F6E-3FE0E802D453}"/>
              </a:ext>
            </a:extLst>
          </p:cNvPr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B04AFDE3-F02A-4F00-A6F9-5C61FF03899C}"/>
              </a:ext>
            </a:extLst>
          </p:cNvPr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4107C65-5646-42FD-A333-7C9012072409}"/>
              </a:ext>
            </a:extLst>
          </p:cNvPr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51882C2-FD4C-400A-8888-2C1B3A1D5508}"/>
              </a:ext>
            </a:extLst>
          </p:cNvPr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31E1EB1-0046-40FC-9035-0BA3F025D3AC}"/>
              </a:ext>
            </a:extLst>
          </p:cNvPr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0735C34-BAF6-4132-B690-6B63306D11C1}"/>
              </a:ext>
            </a:extLst>
          </p:cNvPr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08C4DD1-7064-4565-A110-17C4295AC202}"/>
              </a:ext>
            </a:extLst>
          </p:cNvPr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A3E7296F-7C49-4606-B1FA-28DDF5202615}"/>
              </a:ext>
            </a:extLst>
          </p:cNvPr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237F783-00D0-45E7-B759-FD86067A718F}"/>
              </a:ext>
            </a:extLst>
          </p:cNvPr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48293D9-2CC1-4271-A1DB-5ED880550A5B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77CD074-BC2C-406E-A897-6875609AB7EB}"/>
              </a:ext>
            </a:extLst>
          </p:cNvPr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A7E095A8-54FA-42A0-9C28-48F5102C4819}"/>
              </a:ext>
            </a:extLst>
          </p:cNvPr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CA5807A-3D0C-42AD-9CB1-204241687608}"/>
              </a:ext>
            </a:extLst>
          </p:cNvPr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377FB5B-9263-4E37-A65E-1A83F4007EBD}"/>
              </a:ext>
            </a:extLst>
          </p:cNvPr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DFE77C9-389D-45AA-8FCE-6393B9D776DF}"/>
              </a:ext>
            </a:extLst>
          </p:cNvPr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77253259-994D-41DE-A740-BAC10E9016F8}"/>
              </a:ext>
            </a:extLst>
          </p:cNvPr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D1F9F6A-A3EE-4C7F-AADE-8ABC3614DC81}"/>
              </a:ext>
            </a:extLst>
          </p:cNvPr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99840E7-15D9-4321-9479-F647F185BBF1}"/>
              </a:ext>
            </a:extLst>
          </p:cNvPr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2EB703F-F23C-4C60-AB81-B38110377969}"/>
              </a:ext>
            </a:extLst>
          </p:cNvPr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E5F40C-3D0D-4280-9B00-B1EA0FC3F4B6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D919805-CEF6-472D-8251-8717CEF08B9C}"/>
              </a:ext>
            </a:extLst>
          </p:cNvPr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A11B341-063E-4DDB-9147-5581DC0C00C7}"/>
              </a:ext>
            </a:extLst>
          </p:cNvPr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56A628B-133E-4D11-8F27-B7D94346CF59}"/>
              </a:ext>
            </a:extLst>
          </p:cNvPr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EEFB2A38-F2EA-40C5-A2B8-3A58A3E98DE3}"/>
              </a:ext>
            </a:extLst>
          </p:cNvPr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9168075-A29C-4CBA-B60D-78D6FB2ED167}"/>
              </a:ext>
            </a:extLst>
          </p:cNvPr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5DE43DBC-39FB-4A66-BF8B-8129F375258B}"/>
              </a:ext>
            </a:extLst>
          </p:cNvPr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5E82AD6-031D-45A5-BF25-24E5AD52FC72}"/>
              </a:ext>
            </a:extLst>
          </p:cNvPr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7B58E3D-3CBD-4ABC-BCAF-703BEF8096A5}"/>
              </a:ext>
            </a:extLst>
          </p:cNvPr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C41FC00-D7FB-465C-AE04-8DC46ACDB918}"/>
              </a:ext>
            </a:extLst>
          </p:cNvPr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D5DCEDD-C930-4342-9197-6FFECD49CB8D}"/>
              </a:ext>
            </a:extLst>
          </p:cNvPr>
          <p:cNvCxnSpPr>
            <a:cxnSpLocks/>
            <a:stCxn id="50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557012F-74C1-45F1-8C73-B8D2FF913EFE}"/>
              </a:ext>
            </a:extLst>
          </p:cNvPr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35821220-5C04-47B2-AAC6-724A39385A5B}"/>
              </a:ext>
            </a:extLst>
          </p:cNvPr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818052B-9BA3-4EF9-8521-40E525B39339}"/>
              </a:ext>
            </a:extLst>
          </p:cNvPr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B893D7A7-5515-4A6C-8B68-C30090EF1F0A}"/>
              </a:ext>
            </a:extLst>
          </p:cNvPr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646325-B5D7-4BFB-91CF-6CB4E026C2E3}"/>
              </a:ext>
            </a:extLst>
          </p:cNvPr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E603676B-E58D-4733-9BEF-CA4CB2E6AE88}"/>
              </a:ext>
            </a:extLst>
          </p:cNvPr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B2F7CCF-6126-4A7B-9151-4F6FA907B93B}"/>
              </a:ext>
            </a:extLst>
          </p:cNvPr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09B2063E-F73F-42E6-BB7A-79FC1E4597B8}"/>
              </a:ext>
            </a:extLst>
          </p:cNvPr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CAFC2A1-42F6-4732-B021-F382500CCB85}"/>
              </a:ext>
            </a:extLst>
          </p:cNvPr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54E332B-5DCB-4910-AB64-A0F0A8B34DD9}"/>
              </a:ext>
            </a:extLst>
          </p:cNvPr>
          <p:cNvCxnSpPr>
            <a:cxnSpLocks/>
            <a:stCxn id="60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32021E1-86C1-439A-BE6E-3EE5E662F19D}"/>
              </a:ext>
            </a:extLst>
          </p:cNvPr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3F9DD0A1-C349-493B-8A36-B0D980CF9EFA}"/>
              </a:ext>
            </a:extLst>
          </p:cNvPr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222DA99-9015-465C-A74E-6CBBEF29232C}"/>
              </a:ext>
            </a:extLst>
          </p:cNvPr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AC8C0272-C512-445C-99BE-CFA9563C7E1C}"/>
              </a:ext>
            </a:extLst>
          </p:cNvPr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1F31E5D-928E-4DBA-A30C-4DE2EC016758}"/>
              </a:ext>
            </a:extLst>
          </p:cNvPr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081DF758-3C49-4C71-BA25-4C6150F9BA5D}"/>
              </a:ext>
            </a:extLst>
          </p:cNvPr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C9FDD95-E0CE-41FF-AA8E-4C13BC9FAE63}"/>
              </a:ext>
            </a:extLst>
          </p:cNvPr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9BB2CAAF-D978-433A-986C-2CF63B01C594}"/>
              </a:ext>
            </a:extLst>
          </p:cNvPr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3287702-FD64-46D4-BA10-77ECA5B273E2}"/>
              </a:ext>
            </a:extLst>
          </p:cNvPr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760E6E8-ACBA-4411-AA89-D1F2898714DD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EC68C36-FFE0-4E92-86AE-1082C556ECC0}"/>
              </a:ext>
            </a:extLst>
          </p:cNvPr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9286DA3B-F6AE-4803-A3D9-88DB975B867A}"/>
              </a:ext>
            </a:extLst>
          </p:cNvPr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21FB625-3879-459C-BFCF-7E5F85C555E0}"/>
              </a:ext>
            </a:extLst>
          </p:cNvPr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7D6C82ED-21CF-460A-BD22-70EA06A01ACD}"/>
              </a:ext>
            </a:extLst>
          </p:cNvPr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2C23573-77F1-49AF-B2B3-D1FBA14BC7D7}"/>
              </a:ext>
            </a:extLst>
          </p:cNvPr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6A542AB-62AA-467B-859B-01C050D1BB95}"/>
              </a:ext>
            </a:extLst>
          </p:cNvPr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949C9F9-CF13-43B9-BF4B-B238396A6308}"/>
              </a:ext>
            </a:extLst>
          </p:cNvPr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14965B72-6225-4027-88A3-40371131D226}"/>
              </a:ext>
            </a:extLst>
          </p:cNvPr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B85A3504-3570-417B-AA45-04059BF2C86A}"/>
              </a:ext>
            </a:extLst>
          </p:cNvPr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97E2719A-33F3-459A-A27A-42971ABDF8C9}"/>
              </a:ext>
            </a:extLst>
          </p:cNvPr>
          <p:cNvCxnSpPr>
            <a:cxnSpLocks/>
            <a:stCxn id="80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CEA0C0F-E7BF-4146-8CDE-840EE1BC3ED4}"/>
              </a:ext>
            </a:extLst>
          </p:cNvPr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DE923389-85CE-4641-B655-5A6312CE3287}"/>
              </a:ext>
            </a:extLst>
          </p:cNvPr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6BF4197-2689-46BC-B19B-2200C665A63B}"/>
              </a:ext>
            </a:extLst>
          </p:cNvPr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833ADB93-9039-49D0-8304-25DF48AB148A}"/>
              </a:ext>
            </a:extLst>
          </p:cNvPr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3F1595C-0FB7-4C2C-9B53-FE53E2782341}"/>
              </a:ext>
            </a:extLst>
          </p:cNvPr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CB823F5-4D22-4529-B046-A07AD88F5188}"/>
              </a:ext>
            </a:extLst>
          </p:cNvPr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CF46AB81-2C7D-4221-8E25-E0BB7384B919}"/>
              </a:ext>
            </a:extLst>
          </p:cNvPr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8AD351F-54AF-4341-AE43-F264A9B1BC69}"/>
              </a:ext>
            </a:extLst>
          </p:cNvPr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FAA4D39C-7CA0-488C-91B7-FD2CCEC40495}"/>
              </a:ext>
            </a:extLst>
          </p:cNvPr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FA35FB4-11DB-41CF-BB54-20ED6ADF7182}"/>
              </a:ext>
            </a:extLst>
          </p:cNvPr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2FDB54D2-7931-42F3-89E5-77BC4BC5D7E4}"/>
              </a:ext>
            </a:extLst>
          </p:cNvPr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2F8A6D2A-609E-4D20-91E7-F96F525C0517}"/>
              </a:ext>
            </a:extLst>
          </p:cNvPr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36871C01-33A7-4E97-9567-9E89C86EE72B}"/>
              </a:ext>
            </a:extLst>
          </p:cNvPr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66762D2B-79E4-4253-97FA-7158092CB2C2}"/>
              </a:ext>
            </a:extLst>
          </p:cNvPr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BBA179E-BA85-414C-A6B8-DB05EF83C0AB}"/>
              </a:ext>
            </a:extLst>
          </p:cNvPr>
          <p:cNvCxnSpPr>
            <a:cxnSpLocks/>
            <a:stCxn id="95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B7A70D9-91BD-48DD-9FFC-5A8ADFA2F5D2}"/>
              </a:ext>
            </a:extLst>
          </p:cNvPr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425F9CDD-F6CC-4A53-9706-419EAE7611D5}"/>
              </a:ext>
            </a:extLst>
          </p:cNvPr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8D9E7AFB-E7BB-456D-80B5-E6AE430D2F13}"/>
              </a:ext>
            </a:extLst>
          </p:cNvPr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D35DFD8-1CF6-4EEA-9B9F-CE48CFFC3FC0}"/>
              </a:ext>
            </a:extLst>
          </p:cNvPr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4010F96-87DD-4BE8-B428-F6B5514DAF3B}"/>
              </a:ext>
            </a:extLst>
          </p:cNvPr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40479BB6-45FA-4A4B-A9DF-5BDCCF6E2586}"/>
              </a:ext>
            </a:extLst>
          </p:cNvPr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AB30539-F69D-4D80-8A59-0B374163CCFC}"/>
              </a:ext>
            </a:extLst>
          </p:cNvPr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EAB11B08-9BCB-4708-80EB-7D02DF11290E}"/>
              </a:ext>
            </a:extLst>
          </p:cNvPr>
          <p:cNvCxnSpPr>
            <a:cxnSpLocks/>
            <a:stCxn id="103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3FCC6CBA-84E7-4897-868A-586560CD7845}"/>
              </a:ext>
            </a:extLst>
          </p:cNvPr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49204E50-56BF-456F-887E-13AD7E7A5707}"/>
              </a:ext>
            </a:extLst>
          </p:cNvPr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8AA1B33F-F612-45D6-9171-DCE799ADF1D0}"/>
              </a:ext>
            </a:extLst>
          </p:cNvPr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E8FC66FD-BDE0-43CA-B8FB-6889951BB4F9}"/>
              </a:ext>
            </a:extLst>
          </p:cNvPr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324B9C91-9B02-4D7B-815A-F69CC6384B76}"/>
              </a:ext>
            </a:extLst>
          </p:cNvPr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6EE2FF6B-CA21-4C46-8724-2A16C21F6792}"/>
              </a:ext>
            </a:extLst>
          </p:cNvPr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42E4830D-849F-4AEB-9754-828D03F55561}"/>
              </a:ext>
            </a:extLst>
          </p:cNvPr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9EFFE95C-3686-4A53-913B-4849592017C5}"/>
              </a:ext>
            </a:extLst>
          </p:cNvPr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95D56E6B-0830-4C64-96C1-B1EF14D1285B}"/>
              </a:ext>
            </a:extLst>
          </p:cNvPr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9200D30-5330-42F4-B6AF-1C21D6A89D5B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9782FA39-EF3C-48E5-9331-D94EB45853C7}"/>
              </a:ext>
            </a:extLst>
          </p:cNvPr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F661BF-77EA-428B-ABA9-7A63DBDE9AEB}"/>
              </a:ext>
            </a:extLst>
          </p:cNvPr>
          <p:cNvCxnSpPr>
            <a:cxnSpLocks/>
            <a:stCxn id="115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A03BE5EB-8890-416C-B48D-317AE7B801AE}"/>
              </a:ext>
            </a:extLst>
          </p:cNvPr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EAAF6AA8-4468-4B23-A859-3722B086674D}"/>
              </a:ext>
            </a:extLst>
          </p:cNvPr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C44540AA-368C-4C22-A3A7-533C0D32F629}"/>
              </a:ext>
            </a:extLst>
          </p:cNvPr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5DA19CC8-7222-4459-97AF-9047085A1981}"/>
              </a:ext>
            </a:extLst>
          </p:cNvPr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68647BCD-C145-424D-AF44-D1D9B9819249}"/>
              </a:ext>
            </a:extLst>
          </p:cNvPr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8DA0C610-A0A3-4840-9978-3D2729A81024}"/>
              </a:ext>
            </a:extLst>
          </p:cNvPr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B8E18668-B0B5-4C43-BC17-B76F30E39BEB}"/>
              </a:ext>
            </a:extLst>
          </p:cNvPr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A85CE694-8EAC-452F-AD65-32DFA87152BC}"/>
              </a:ext>
            </a:extLst>
          </p:cNvPr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DADABAAD-3624-41CF-84B9-36C611D29156}"/>
              </a:ext>
            </a:extLst>
          </p:cNvPr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564E8F2A-E23B-409E-810A-051BAE24BDA4}"/>
              </a:ext>
            </a:extLst>
          </p:cNvPr>
          <p:cNvCxnSpPr>
            <a:cxnSpLocks/>
            <a:stCxn id="125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858C5268-1141-4AFA-ADA1-29AAA1AD27C3}"/>
              </a:ext>
            </a:extLst>
          </p:cNvPr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38C59031-F8BF-430C-A8B3-1465330F8360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C98E0B1B-90A3-4B7B-8A8C-D86C8FB7AF47}"/>
              </a:ext>
            </a:extLst>
          </p:cNvPr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43265D6F-9587-443C-98F3-986C266B7654}"/>
              </a:ext>
            </a:extLst>
          </p:cNvPr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DFD7936-7BC7-4257-8F35-8E074F1F2B2B}"/>
              </a:ext>
            </a:extLst>
          </p:cNvPr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F77013DD-DF32-4AEA-992A-1CA787320EEA}"/>
              </a:ext>
            </a:extLst>
          </p:cNvPr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44566944-C181-4F71-9ED9-517D53FED2FC}"/>
              </a:ext>
            </a:extLst>
          </p:cNvPr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3938C1BB-425E-4DEF-8383-A4ACB5109DE4}"/>
              </a:ext>
            </a:extLst>
          </p:cNvPr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6ABC8C8-4549-4888-BE41-0CEB8FFD8052}"/>
              </a:ext>
            </a:extLst>
          </p:cNvPr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490A02C6-E2F5-4D7A-8DF0-0866CB2FD6B5}"/>
              </a:ext>
            </a:extLst>
          </p:cNvPr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DB4F2245-1CAC-4179-9F74-EE9E86B88152}"/>
              </a:ext>
            </a:extLst>
          </p:cNvPr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>
            <a:extLst>
              <a:ext uri="{FF2B5EF4-FFF2-40B4-BE49-F238E27FC236}">
                <a16:creationId xmlns:a16="http://schemas.microsoft.com/office/drawing/2014/main" id="{590C9EC2-CA4A-4CEA-B41E-B2F13CD3EC40}"/>
              </a:ext>
            </a:extLst>
          </p:cNvPr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D4A40D5D-A50B-4DE0-99CA-07F31FFE771A}"/>
              </a:ext>
            </a:extLst>
          </p:cNvPr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DC0E817F-51A9-4A6E-85E1-102E1C3A254B}"/>
              </a:ext>
            </a:extLst>
          </p:cNvPr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ADE11283-5D56-4210-A8D5-1A4999F90FC1}"/>
              </a:ext>
            </a:extLst>
          </p:cNvPr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DE27FA9E-91C5-4935-AC18-7B747D851EEB}"/>
              </a:ext>
            </a:extLst>
          </p:cNvPr>
          <p:cNvCxnSpPr>
            <a:cxnSpLocks/>
            <a:stCxn id="141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1271124E-7C21-4088-967D-8279692F07CC}"/>
              </a:ext>
            </a:extLst>
          </p:cNvPr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7796822-2B80-4CEB-B521-51C680A23383}"/>
              </a:ext>
            </a:extLst>
          </p:cNvPr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>
            <a:extLst>
              <a:ext uri="{FF2B5EF4-FFF2-40B4-BE49-F238E27FC236}">
                <a16:creationId xmlns:a16="http://schemas.microsoft.com/office/drawing/2014/main" id="{65C7BF28-2AF1-4E8A-BF30-D88A41C88927}"/>
              </a:ext>
            </a:extLst>
          </p:cNvPr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02E4856C-5279-4850-BFE1-4D6E6A39F6BD}"/>
              </a:ext>
            </a:extLst>
          </p:cNvPr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DE39020-A2DF-4E0F-9DF7-710109962CF5}"/>
              </a:ext>
            </a:extLst>
          </p:cNvPr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4F3D3D03-1986-45A3-BF9D-C22B18196E8C}"/>
              </a:ext>
            </a:extLst>
          </p:cNvPr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2D08618A-9985-4051-9368-67D5A972B8A3}"/>
              </a:ext>
            </a:extLst>
          </p:cNvPr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B30B9689-BE3F-4EF1-821F-04F90F610EC8}"/>
              </a:ext>
            </a:extLst>
          </p:cNvPr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6D1B4060-5F49-4C02-906A-0BEFD2B732D5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C8D1B430-311F-4C95-A277-1793CC4E5CB9}"/>
              </a:ext>
            </a:extLst>
          </p:cNvPr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EA58D307-9839-4551-BFCF-DC51D9ADBB53}"/>
              </a:ext>
            </a:extLst>
          </p:cNvPr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AED87671-13A2-45A9-8371-B30262EF5742}"/>
              </a:ext>
            </a:extLst>
          </p:cNvPr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>
            <a:extLst>
              <a:ext uri="{FF2B5EF4-FFF2-40B4-BE49-F238E27FC236}">
                <a16:creationId xmlns:a16="http://schemas.microsoft.com/office/drawing/2014/main" id="{0F3030A8-DC0B-445A-B3D4-DABAC1F0FE25}"/>
              </a:ext>
            </a:extLst>
          </p:cNvPr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BF606168-00B3-4F58-928E-D5D3FAF5A2CB}"/>
              </a:ext>
            </a:extLst>
          </p:cNvPr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A60DC4F4-402C-41C3-8D33-9A1361E69DDF}"/>
              </a:ext>
            </a:extLst>
          </p:cNvPr>
          <p:cNvCxnSpPr>
            <a:cxnSpLocks/>
            <a:stCxn id="156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EEE7D2B3-F031-483E-A3B5-5CAA313C517D}"/>
              </a:ext>
            </a:extLst>
          </p:cNvPr>
          <p:cNvSpPr/>
          <p:nvPr/>
        </p:nvSpPr>
        <p:spPr>
          <a:xfrm>
            <a:off x="1570457" y="2186850"/>
            <a:ext cx="2291575" cy="2291575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F20A09DD-EA39-4457-9080-BD3E7A14F1E5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1570457" y="3332638"/>
            <a:ext cx="182994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CAC33B48-118B-44C9-ADBE-F39EE113D339}"/>
              </a:ext>
            </a:extLst>
          </p:cNvPr>
          <p:cNvCxnSpPr>
            <a:cxnSpLocks/>
          </p:cNvCxnSpPr>
          <p:nvPr/>
        </p:nvCxnSpPr>
        <p:spPr>
          <a:xfrm>
            <a:off x="3368971" y="2379216"/>
            <a:ext cx="0" cy="1953087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2966227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0C0E719-79D3-4FB2-8640-B63CC4685AA7}"/>
              </a:ext>
            </a:extLst>
          </p:cNvPr>
          <p:cNvSpPr/>
          <p:nvPr/>
        </p:nvSpPr>
        <p:spPr>
          <a:xfrm>
            <a:off x="719137" y="1438186"/>
            <a:ext cx="7514003" cy="3885622"/>
          </a:xfrm>
          <a:prstGeom prst="roundRect">
            <a:avLst>
              <a:gd name="adj" fmla="val 8695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 useBgFill="1">
        <p:nvSpPr>
          <p:cNvPr id="3" name="任意多边形: 形状 2">
            <a:extLst>
              <a:ext uri="{FF2B5EF4-FFF2-40B4-BE49-F238E27FC236}">
                <a16:creationId xmlns:a16="http://schemas.microsoft.com/office/drawing/2014/main" id="{732F8612-9B38-4A87-9645-9F8B42462BC1}"/>
              </a:ext>
            </a:extLst>
          </p:cNvPr>
          <p:cNvSpPr/>
          <p:nvPr/>
        </p:nvSpPr>
        <p:spPr>
          <a:xfrm flipH="1">
            <a:off x="1888673" y="1991775"/>
            <a:ext cx="4671784" cy="3676521"/>
          </a:xfrm>
          <a:custGeom>
            <a:avLst/>
            <a:gdLst>
              <a:gd name="connsiteX0" fmla="*/ 4788576 w 5338352"/>
              <a:gd name="connsiteY0" fmla="*/ 0 h 4838730"/>
              <a:gd name="connsiteX1" fmla="*/ 0 w 5338352"/>
              <a:gd name="connsiteY1" fmla="*/ 0 h 4838730"/>
              <a:gd name="connsiteX2" fmla="*/ 0 w 5338352"/>
              <a:gd name="connsiteY2" fmla="*/ 4838730 h 4838730"/>
              <a:gd name="connsiteX3" fmla="*/ 4788576 w 5338352"/>
              <a:gd name="connsiteY3" fmla="*/ 4838730 h 4838730"/>
              <a:gd name="connsiteX4" fmla="*/ 4788576 w 5338352"/>
              <a:gd name="connsiteY4" fmla="*/ 4838729 h 4838730"/>
              <a:gd name="connsiteX5" fmla="*/ 5338352 w 5338352"/>
              <a:gd name="connsiteY5" fmla="*/ 4838729 h 483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8352" h="4838730">
                <a:moveTo>
                  <a:pt x="4788576" y="0"/>
                </a:moveTo>
                <a:lnTo>
                  <a:pt x="0" y="0"/>
                </a:lnTo>
                <a:lnTo>
                  <a:pt x="0" y="4838730"/>
                </a:lnTo>
                <a:lnTo>
                  <a:pt x="4788576" y="4838730"/>
                </a:lnTo>
                <a:lnTo>
                  <a:pt x="4788576" y="4838729"/>
                </a:lnTo>
                <a:lnTo>
                  <a:pt x="5338352" y="483872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D770F27-5056-48DE-9B4B-8863608D5028}"/>
              </a:ext>
            </a:extLst>
          </p:cNvPr>
          <p:cNvSpPr/>
          <p:nvPr/>
        </p:nvSpPr>
        <p:spPr>
          <a:xfrm>
            <a:off x="9545879" y="1176122"/>
            <a:ext cx="614873" cy="614872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68DFA57-DCC5-4CF4-AA9A-1E60CD3FFBAC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9049608" y="1790994"/>
            <a:ext cx="803708" cy="905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弧形 5">
            <a:extLst>
              <a:ext uri="{FF2B5EF4-FFF2-40B4-BE49-F238E27FC236}">
                <a16:creationId xmlns:a16="http://schemas.microsoft.com/office/drawing/2014/main" id="{5BC52806-ECD1-4AA7-B0ED-D34B66700883}"/>
              </a:ext>
            </a:extLst>
          </p:cNvPr>
          <p:cNvSpPr/>
          <p:nvPr/>
        </p:nvSpPr>
        <p:spPr>
          <a:xfrm flipH="1">
            <a:off x="8757960" y="1791900"/>
            <a:ext cx="583296" cy="583296"/>
          </a:xfrm>
          <a:prstGeom prst="arc">
            <a:avLst>
              <a:gd name="adj1" fmla="val 16200000"/>
              <a:gd name="adj2" fmla="val 5330834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04357F-470D-4DF5-8A21-D25F8B6CB6F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043740" y="2375137"/>
            <a:ext cx="807042" cy="11841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弧形 7">
            <a:extLst>
              <a:ext uri="{FF2B5EF4-FFF2-40B4-BE49-F238E27FC236}">
                <a16:creationId xmlns:a16="http://schemas.microsoft.com/office/drawing/2014/main" id="{FEF18E8F-3F8D-4068-A247-8D009D4E2178}"/>
              </a:ext>
            </a:extLst>
          </p:cNvPr>
          <p:cNvSpPr/>
          <p:nvPr/>
        </p:nvSpPr>
        <p:spPr>
          <a:xfrm>
            <a:off x="9272840" y="2386977"/>
            <a:ext cx="1155883" cy="1167689"/>
          </a:xfrm>
          <a:prstGeom prst="arc">
            <a:avLst>
              <a:gd name="adj1" fmla="val 16200000"/>
              <a:gd name="adj2" fmla="val 508675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B0B8D916-84B6-475D-BBA2-6580CEE97DDD}"/>
              </a:ext>
            </a:extLst>
          </p:cNvPr>
          <p:cNvSpPr/>
          <p:nvPr/>
        </p:nvSpPr>
        <p:spPr>
          <a:xfrm rot="10800000">
            <a:off x="8390813" y="3550766"/>
            <a:ext cx="1389452" cy="1389452"/>
          </a:xfrm>
          <a:prstGeom prst="arc">
            <a:avLst>
              <a:gd name="adj1" fmla="val 16200000"/>
              <a:gd name="adj2" fmla="val 5416933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188A9F-4401-49AA-9D55-FFCEF87FF544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>
            <a:off x="9088961" y="3550775"/>
            <a:ext cx="814943" cy="1421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弧形 10">
            <a:extLst>
              <a:ext uri="{FF2B5EF4-FFF2-40B4-BE49-F238E27FC236}">
                <a16:creationId xmlns:a16="http://schemas.microsoft.com/office/drawing/2014/main" id="{9DE3AA02-C9E3-4984-8771-0BC9041B4D0C}"/>
              </a:ext>
            </a:extLst>
          </p:cNvPr>
          <p:cNvSpPr/>
          <p:nvPr/>
        </p:nvSpPr>
        <p:spPr>
          <a:xfrm>
            <a:off x="9709606" y="4934284"/>
            <a:ext cx="287420" cy="287420"/>
          </a:xfrm>
          <a:prstGeom prst="arc">
            <a:avLst>
              <a:gd name="adj1" fmla="val 16200000"/>
              <a:gd name="adj2" fmla="val 5400541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71FDEA1-8323-4113-9E1B-7927BBA606FF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flipV="1">
            <a:off x="9085539" y="4934284"/>
            <a:ext cx="767776" cy="5934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弧形 12">
            <a:extLst>
              <a:ext uri="{FF2B5EF4-FFF2-40B4-BE49-F238E27FC236}">
                <a16:creationId xmlns:a16="http://schemas.microsoft.com/office/drawing/2014/main" id="{DA563709-501B-4019-AD62-0CE3851A42BF}"/>
              </a:ext>
            </a:extLst>
          </p:cNvPr>
          <p:cNvSpPr/>
          <p:nvPr/>
        </p:nvSpPr>
        <p:spPr>
          <a:xfrm rot="16200000">
            <a:off x="9450025" y="5221704"/>
            <a:ext cx="82218" cy="82218"/>
          </a:xfrm>
          <a:prstGeom prst="arc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4D10FB5-E596-4397-B73A-385276E25408}"/>
              </a:ext>
            </a:extLst>
          </p:cNvPr>
          <p:cNvCxnSpPr>
            <a:stCxn id="13" idx="2"/>
            <a:endCxn id="11" idx="2"/>
          </p:cNvCxnSpPr>
          <p:nvPr/>
        </p:nvCxnSpPr>
        <p:spPr>
          <a:xfrm>
            <a:off x="9491134" y="5221704"/>
            <a:ext cx="362159" cy="0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弧形 14">
            <a:extLst>
              <a:ext uri="{FF2B5EF4-FFF2-40B4-BE49-F238E27FC236}">
                <a16:creationId xmlns:a16="http://schemas.microsoft.com/office/drawing/2014/main" id="{03324910-EA8C-40D8-B250-55381B2F327A}"/>
              </a:ext>
            </a:extLst>
          </p:cNvPr>
          <p:cNvSpPr/>
          <p:nvPr/>
        </p:nvSpPr>
        <p:spPr>
          <a:xfrm rot="5400000">
            <a:off x="9381147" y="5492952"/>
            <a:ext cx="82218" cy="82218"/>
          </a:xfrm>
          <a:prstGeom prst="arc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B9AB241-DD94-4E16-BF01-4762D80A464C}"/>
              </a:ext>
            </a:extLst>
          </p:cNvPr>
          <p:cNvCxnSpPr>
            <a:stCxn id="13" idx="0"/>
            <a:endCxn id="15" idx="0"/>
          </p:cNvCxnSpPr>
          <p:nvPr/>
        </p:nvCxnSpPr>
        <p:spPr>
          <a:xfrm>
            <a:off x="9450025" y="5262813"/>
            <a:ext cx="13340" cy="271248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弧形 16">
            <a:extLst>
              <a:ext uri="{FF2B5EF4-FFF2-40B4-BE49-F238E27FC236}">
                <a16:creationId xmlns:a16="http://schemas.microsoft.com/office/drawing/2014/main" id="{09ED0778-EF8C-4144-BD9A-8D652E4481E5}"/>
              </a:ext>
            </a:extLst>
          </p:cNvPr>
          <p:cNvSpPr/>
          <p:nvPr/>
        </p:nvSpPr>
        <p:spPr>
          <a:xfrm rot="16200000">
            <a:off x="8898238" y="5575169"/>
            <a:ext cx="374603" cy="374603"/>
          </a:xfrm>
          <a:prstGeom prst="arc">
            <a:avLst>
              <a:gd name="adj1" fmla="val 10880612"/>
              <a:gd name="adj2" fmla="val 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109FB91-D54B-439F-A58B-CA4D56B4DCA7}"/>
              </a:ext>
            </a:extLst>
          </p:cNvPr>
          <p:cNvCxnSpPr>
            <a:endCxn id="15" idx="2"/>
          </p:cNvCxnSpPr>
          <p:nvPr/>
        </p:nvCxnSpPr>
        <p:spPr>
          <a:xfrm>
            <a:off x="9085539" y="5575167"/>
            <a:ext cx="336717" cy="3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B80B9DA-DA7F-4F49-8BD4-81AF7DF107DA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9081148" y="5949720"/>
            <a:ext cx="528409" cy="52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1BD59688-BD53-467B-9A7F-41ED45A5F1D3}"/>
              </a:ext>
            </a:extLst>
          </p:cNvPr>
          <p:cNvSpPr/>
          <p:nvPr/>
        </p:nvSpPr>
        <p:spPr>
          <a:xfrm>
            <a:off x="9444219" y="5949772"/>
            <a:ext cx="305438" cy="30543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E84DD01-D708-4167-A0EA-9ABC18966F00}"/>
              </a:ext>
            </a:extLst>
          </p:cNvPr>
          <p:cNvSpPr/>
          <p:nvPr/>
        </p:nvSpPr>
        <p:spPr>
          <a:xfrm>
            <a:off x="9242436" y="1854985"/>
            <a:ext cx="439195" cy="439195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97A3B3F-E8CA-4A3A-8C19-DFB3C420D2C1}"/>
              </a:ext>
            </a:extLst>
          </p:cNvPr>
          <p:cNvSpPr/>
          <p:nvPr/>
        </p:nvSpPr>
        <p:spPr>
          <a:xfrm>
            <a:off x="8968415" y="2488668"/>
            <a:ext cx="987237" cy="987237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6900097-516B-4860-8AC6-897D70756587}"/>
              </a:ext>
            </a:extLst>
          </p:cNvPr>
          <p:cNvSpPr/>
          <p:nvPr/>
        </p:nvSpPr>
        <p:spPr>
          <a:xfrm>
            <a:off x="8871300" y="3655366"/>
            <a:ext cx="1181466" cy="1181466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6C51177-54C4-4F84-9EA9-0068A600357C}"/>
              </a:ext>
            </a:extLst>
          </p:cNvPr>
          <p:cNvSpPr/>
          <p:nvPr/>
        </p:nvSpPr>
        <p:spPr>
          <a:xfrm>
            <a:off x="9404322" y="5026977"/>
            <a:ext cx="115422" cy="115422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E1C90BB-6894-43B2-9FE3-D7E01D7E2F28}"/>
              </a:ext>
            </a:extLst>
          </p:cNvPr>
          <p:cNvSpPr/>
          <p:nvPr/>
        </p:nvSpPr>
        <p:spPr>
          <a:xfrm>
            <a:off x="9376835" y="5323808"/>
            <a:ext cx="170396" cy="1703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BB40A91-08E7-4C40-885E-6726AC1C1374}"/>
              </a:ext>
            </a:extLst>
          </p:cNvPr>
          <p:cNvSpPr/>
          <p:nvPr/>
        </p:nvSpPr>
        <p:spPr>
          <a:xfrm>
            <a:off x="9376835" y="5668296"/>
            <a:ext cx="170396" cy="170396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F007906-A8E9-40B3-B2CC-19F6FA0448CE}"/>
              </a:ext>
            </a:extLst>
          </p:cNvPr>
          <p:cNvSpPr/>
          <p:nvPr/>
        </p:nvSpPr>
        <p:spPr>
          <a:xfrm>
            <a:off x="9396806" y="6062571"/>
            <a:ext cx="106438" cy="106438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86E7238-B432-4B1B-B9B7-7F94F21F7869}"/>
              </a:ext>
            </a:extLst>
          </p:cNvPr>
          <p:cNvSpPr/>
          <p:nvPr/>
        </p:nvSpPr>
        <p:spPr>
          <a:xfrm>
            <a:off x="9242436" y="1271946"/>
            <a:ext cx="439195" cy="439195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4257D1-192F-4045-B134-B58FA5528BE9}"/>
              </a:ext>
            </a:extLst>
          </p:cNvPr>
          <p:cNvSpPr txBox="1"/>
          <p:nvPr/>
        </p:nvSpPr>
        <p:spPr>
          <a:xfrm>
            <a:off x="1210223" y="1850716"/>
            <a:ext cx="330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latin typeface="Arial"/>
                <a:ea typeface="微软雅黑"/>
                <a:sym typeface="Arial"/>
              </a:rPr>
              <a:t>小组成员分工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0D15614-E068-409E-A2C0-440D6DF08841}"/>
              </a:ext>
            </a:extLst>
          </p:cNvPr>
          <p:cNvCxnSpPr>
            <a:cxnSpLocks/>
          </p:cNvCxnSpPr>
          <p:nvPr/>
        </p:nvCxnSpPr>
        <p:spPr>
          <a:xfrm>
            <a:off x="2491336" y="5323808"/>
            <a:ext cx="739775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6C1D37E-AD1B-48CC-BAC3-F765211F05A3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灯片编号占位符 14">
            <a:extLst>
              <a:ext uri="{FF2B5EF4-FFF2-40B4-BE49-F238E27FC236}">
                <a16:creationId xmlns:a16="http://schemas.microsoft.com/office/drawing/2014/main" id="{E0ED01B7-DA11-498E-A0CF-81414743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4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 useBgFill="1">
        <p:nvSpPr>
          <p:cNvPr id="34" name="椭圆 33">
            <a:extLst>
              <a:ext uri="{FF2B5EF4-FFF2-40B4-BE49-F238E27FC236}">
                <a16:creationId xmlns:a16="http://schemas.microsoft.com/office/drawing/2014/main" id="{234A24AD-375C-48CB-9A2A-8DEFBB6B7F61}"/>
              </a:ext>
            </a:extLst>
          </p:cNvPr>
          <p:cNvSpPr/>
          <p:nvPr/>
        </p:nvSpPr>
        <p:spPr>
          <a:xfrm>
            <a:off x="544967" y="2517997"/>
            <a:ext cx="348342" cy="348342"/>
          </a:xfrm>
          <a:prstGeom prst="ellipse">
            <a:avLst/>
          </a:prstGeom>
          <a:ln>
            <a:solidFill>
              <a:srgbClr val="F36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CB42AA1-A9E6-44A0-AED3-72BDA71FD57D}"/>
              </a:ext>
            </a:extLst>
          </p:cNvPr>
          <p:cNvSpPr/>
          <p:nvPr/>
        </p:nvSpPr>
        <p:spPr>
          <a:xfrm>
            <a:off x="646759" y="3033776"/>
            <a:ext cx="144758" cy="14475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DA58C4C5-2957-44B0-A10B-96606E1821F5}"/>
              </a:ext>
            </a:extLst>
          </p:cNvPr>
          <p:cNvSpPr/>
          <p:nvPr/>
        </p:nvSpPr>
        <p:spPr>
          <a:xfrm>
            <a:off x="2364344" y="1991776"/>
            <a:ext cx="126992" cy="109476"/>
          </a:xfrm>
          <a:prstGeom prst="hexagon">
            <a:avLst>
              <a:gd name="adj" fmla="val 31960"/>
              <a:gd name="vf" fmla="val 11547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E03A0686-EF2F-4D66-8C4B-09C2A20A33CB}"/>
              </a:ext>
            </a:extLst>
          </p:cNvPr>
          <p:cNvSpPr/>
          <p:nvPr/>
        </p:nvSpPr>
        <p:spPr>
          <a:xfrm>
            <a:off x="6495845" y="5295958"/>
            <a:ext cx="64612" cy="55700"/>
          </a:xfrm>
          <a:prstGeom prst="hexagon">
            <a:avLst>
              <a:gd name="adj" fmla="val 31960"/>
              <a:gd name="vf" fmla="val 11547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79028357-3EDD-4BCF-AEC5-16BB1905D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4355"/>
              </p:ext>
            </p:extLst>
          </p:nvPr>
        </p:nvGraphicFramePr>
        <p:xfrm>
          <a:off x="1272004" y="2718424"/>
          <a:ext cx="6556734" cy="21526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850381">
                  <a:extLst>
                    <a:ext uri="{9D8B030D-6E8A-4147-A177-3AD203B41FA5}">
                      <a16:colId xmlns:a16="http://schemas.microsoft.com/office/drawing/2014/main" val="2984699674"/>
                    </a:ext>
                  </a:extLst>
                </a:gridCol>
                <a:gridCol w="1427217">
                  <a:extLst>
                    <a:ext uri="{9D8B030D-6E8A-4147-A177-3AD203B41FA5}">
                      <a16:colId xmlns:a16="http://schemas.microsoft.com/office/drawing/2014/main" val="3767400589"/>
                    </a:ext>
                  </a:extLst>
                </a:gridCol>
                <a:gridCol w="1830888">
                  <a:extLst>
                    <a:ext uri="{9D8B030D-6E8A-4147-A177-3AD203B41FA5}">
                      <a16:colId xmlns:a16="http://schemas.microsoft.com/office/drawing/2014/main" val="516505755"/>
                    </a:ext>
                  </a:extLst>
                </a:gridCol>
                <a:gridCol w="1448248">
                  <a:extLst>
                    <a:ext uri="{9D8B030D-6E8A-4147-A177-3AD203B41FA5}">
                      <a16:colId xmlns:a16="http://schemas.microsoft.com/office/drawing/2014/main" val="18934879"/>
                    </a:ext>
                  </a:extLst>
                </a:gridCol>
              </a:tblGrid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姓名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具体分工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角色一（负责人）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角色二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832555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张海汀（组长）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产品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整个项目管理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程序员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3032534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邓丽婷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后端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数据分析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程序员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779690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黄浩玲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测试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测试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程序员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6533614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张奕龙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前端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图形化界面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程序员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472120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唐永翔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算法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计算攻击过程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程序员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19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512334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28862D7-4536-4CD6-8A15-46EA82044186}"/>
              </a:ext>
            </a:extLst>
          </p:cNvPr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31ED477-32AF-4591-8FDD-D1BE53E92BCE}"/>
              </a:ext>
            </a:extLst>
          </p:cNvPr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0949D30-D04B-4A01-9E18-AE77FC9FCE12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623C277-6C1E-4878-9815-884309DB0D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DBFDF8F-6847-4152-B18C-B1A8EBB9F21C}"/>
              </a:ext>
            </a:extLst>
          </p:cNvPr>
          <p:cNvSpPr txBox="1"/>
          <p:nvPr/>
        </p:nvSpPr>
        <p:spPr>
          <a:xfrm>
            <a:off x="958299" y="613972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项目整体进度计划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2AF23DF-657D-4EF7-A2C6-25BE68747BFD}"/>
              </a:ext>
            </a:extLst>
          </p:cNvPr>
          <p:cNvCxnSpPr/>
          <p:nvPr/>
        </p:nvCxnSpPr>
        <p:spPr>
          <a:xfrm>
            <a:off x="1110678" y="5529220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BA957BA-06D5-4FE6-A18A-466C6F55A74D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4">
            <a:extLst>
              <a:ext uri="{FF2B5EF4-FFF2-40B4-BE49-F238E27FC236}">
                <a16:creationId xmlns:a16="http://schemas.microsoft.com/office/drawing/2014/main" id="{2FD560D9-0A20-4F35-86E6-48481C93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5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C1C2E7-2544-4B37-BC5A-94D51138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256609"/>
            <a:ext cx="11034716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5105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E37FF9-688E-4378-AA4B-84B2194C3AE3}"/>
              </a:ext>
            </a:extLst>
          </p:cNvPr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0179803-C052-4DEF-80AE-71F661D5EB0E}"/>
              </a:ext>
            </a:extLst>
          </p:cNvPr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811878B-FB99-4DB7-92E6-D35D4D27F43B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DB71388-BA13-496C-BBF9-78963691A1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192E94C-3CFE-4932-8FE4-0EDB3350C461}"/>
              </a:ext>
            </a:extLst>
          </p:cNvPr>
          <p:cNvSpPr txBox="1"/>
          <p:nvPr/>
        </p:nvSpPr>
        <p:spPr>
          <a:xfrm>
            <a:off x="1002687" y="5744362"/>
            <a:ext cx="349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前端图形化进度计划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F7B5B7-C85C-42A6-91EF-C23CB9731402}"/>
              </a:ext>
            </a:extLst>
          </p:cNvPr>
          <p:cNvCxnSpPr/>
          <p:nvPr/>
        </p:nvCxnSpPr>
        <p:spPr>
          <a:xfrm>
            <a:off x="1110678" y="5529220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646900E-257F-4FD2-946E-C328957F63E8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1DA7A24D-E690-4457-B221-473608F6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6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29805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6562DB-4213-4606-9DFA-157903B4C77E}"/>
              </a:ext>
            </a:extLst>
          </p:cNvPr>
          <p:cNvSpPr txBox="1"/>
          <p:nvPr/>
        </p:nvSpPr>
        <p:spPr>
          <a:xfrm>
            <a:off x="9462092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F7B92F-B70B-46D0-8101-022465FA2BD9}"/>
              </a:ext>
            </a:extLst>
          </p:cNvPr>
          <p:cNvGrpSpPr/>
          <p:nvPr/>
        </p:nvGrpSpPr>
        <p:grpSpPr>
          <a:xfrm>
            <a:off x="10875521" y="916583"/>
            <a:ext cx="221454" cy="221454"/>
            <a:chOff x="10796588" y="516850"/>
            <a:chExt cx="326231" cy="32623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20B53C2-C4E9-4492-8F57-A9C05F086C9C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6DAB267-55A0-4B5A-B286-0009C7194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FAD09D1-CC7E-465F-831D-68D74C3EBB3B}"/>
              </a:ext>
            </a:extLst>
          </p:cNvPr>
          <p:cNvSpPr txBox="1"/>
          <p:nvPr/>
        </p:nvSpPr>
        <p:spPr>
          <a:xfrm>
            <a:off x="1029231" y="5744362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后端进度计划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9A52EE-A7E9-4203-9014-5F6FCF096C2C}"/>
              </a:ext>
            </a:extLst>
          </p:cNvPr>
          <p:cNvCxnSpPr/>
          <p:nvPr/>
        </p:nvCxnSpPr>
        <p:spPr>
          <a:xfrm>
            <a:off x="1137222" y="5529220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EE7235-F7C4-46CA-B39A-2488EF787F97}"/>
              </a:ext>
            </a:extLst>
          </p:cNvPr>
          <p:cNvCxnSpPr>
            <a:cxnSpLocks/>
          </p:cNvCxnSpPr>
          <p:nvPr/>
        </p:nvCxnSpPr>
        <p:spPr>
          <a:xfrm>
            <a:off x="11880407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D7611407-24EE-4154-BB10-5198059B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030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7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BF3F69-1451-4E79-8664-4F8132F9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69" y="1353178"/>
            <a:ext cx="11088061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6309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A3DE59-41FF-4702-9E99-E9162F51A365}"/>
              </a:ext>
            </a:extLst>
          </p:cNvPr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FD50C24-F887-44B0-9A05-14F6F3E50A63}"/>
              </a:ext>
            </a:extLst>
          </p:cNvPr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15992E4-7478-4D94-BD31-B6A665F6E09F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1DBDF07-9CCF-4601-9DEB-4B03C5D63F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0149430-CAA8-4B52-B818-6EC814E1CF8F}"/>
              </a:ext>
            </a:extLst>
          </p:cNvPr>
          <p:cNvSpPr txBox="1"/>
          <p:nvPr/>
        </p:nvSpPr>
        <p:spPr>
          <a:xfrm>
            <a:off x="1002686" y="5744362"/>
            <a:ext cx="4315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攻击过程计算算法进度计划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92A7D36-37F7-49A6-81FF-E690B5ABAA53}"/>
              </a:ext>
            </a:extLst>
          </p:cNvPr>
          <p:cNvCxnSpPr/>
          <p:nvPr/>
        </p:nvCxnSpPr>
        <p:spPr>
          <a:xfrm>
            <a:off x="1110678" y="5529220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BCC3476-54CF-4EA8-87B3-83DD79842E7A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02D0ED49-2DC8-4B2D-8324-4507E2E1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8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B6C6C7-D2E5-4D4D-8A19-6DFB3A43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" y="1353178"/>
            <a:ext cx="11004234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52120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FFBB11D-A4B1-409F-86C0-B16723629F76}"/>
              </a:ext>
            </a:extLst>
          </p:cNvPr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AC1B914-985E-4F0F-B681-1D58BAFDC7E8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63DCD49-4368-44E6-A73B-556312A6AE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AEE9A90-8395-4FD9-A478-25B5E7DCB2D6}"/>
              </a:ext>
            </a:extLst>
          </p:cNvPr>
          <p:cNvSpPr txBox="1"/>
          <p:nvPr/>
        </p:nvSpPr>
        <p:spPr>
          <a:xfrm>
            <a:off x="8441819" y="916583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测试计划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DEAFB66-5C0A-4D04-AF2E-72917D74EF7B}"/>
              </a:ext>
            </a:extLst>
          </p:cNvPr>
          <p:cNvCxnSpPr/>
          <p:nvPr/>
        </p:nvCxnSpPr>
        <p:spPr>
          <a:xfrm>
            <a:off x="8547200" y="1500145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869862-071E-4BD4-9FA9-0B3225DAAEF5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33BF14E0-1621-4FA1-92E9-E5533F20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9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233ED0-29A4-4B5C-872B-05D548E2F479}"/>
              </a:ext>
            </a:extLst>
          </p:cNvPr>
          <p:cNvSpPr txBox="1"/>
          <p:nvPr/>
        </p:nvSpPr>
        <p:spPr>
          <a:xfrm>
            <a:off x="1002687" y="888071"/>
            <a:ext cx="5699633" cy="245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测试小组信息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风险和应急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测试策略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测试方法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资源需求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测试时间安排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9CF31F-A319-403C-A526-B0AB1E07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87" y="3429000"/>
            <a:ext cx="8961897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846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第1次汇报-未命名小组</Template>
  <TotalTime>98</TotalTime>
  <Words>260</Words>
  <Application>Microsoft Office PowerPoint</Application>
  <PresentationFormat>宽屏</PresentationFormat>
  <Paragraphs>86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茶 麦</dc:creator>
  <cp:lastModifiedBy>茶 麦</cp:lastModifiedBy>
  <cp:revision>9</cp:revision>
  <dcterms:created xsi:type="dcterms:W3CDTF">2020-09-09T12:19:18Z</dcterms:created>
  <dcterms:modified xsi:type="dcterms:W3CDTF">2020-09-09T13:58:00Z</dcterms:modified>
</cp:coreProperties>
</file>