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0396"/>
      </p:ext>
    </p:extLst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57254"/>
      </p:ext>
    </p:extLst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09108"/>
      </p:ext>
    </p:extLst>
  </p:cSld>
  <p:clrMapOvr>
    <a:masterClrMapping/>
  </p:clrMapOvr>
  <p:transition spd="med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022218"/>
      </p:ext>
    </p:extLst>
  </p:cSld>
  <p:clrMapOvr>
    <a:masterClrMapping/>
  </p:clrMapOvr>
  <p:transition spd="med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51922"/>
      </p:ext>
    </p:extLst>
  </p:cSld>
  <p:clrMapOvr>
    <a:masterClrMapping/>
  </p:clrMapOvr>
  <p:transition spd="med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77631"/>
      </p:ext>
    </p:extLst>
  </p:cSld>
  <p:clrMapOvr>
    <a:masterClrMapping/>
  </p:clrMapOvr>
  <p:transition spd="med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02902"/>
      </p:ext>
    </p:extLst>
  </p:cSld>
  <p:clrMapOvr>
    <a:masterClrMapping/>
  </p:clrMapOvr>
  <p:transition spd="med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2074"/>
      </p:ext>
    </p:extLst>
  </p:cSld>
  <p:clrMapOvr>
    <a:masterClrMapping/>
  </p:clrMapOvr>
  <p:transition spd="med"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36345"/>
      </p:ext>
    </p:extLst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19430"/>
      </p:ext>
    </p:extLst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90072"/>
      </p:ext>
    </p:extLst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80232"/>
      </p:ext>
    </p:extLst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48959"/>
      </p:ext>
    </p:extLst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08686"/>
      </p:ext>
    </p:extLst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98910"/>
      </p:ext>
    </p:extLst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65060"/>
      </p:ext>
    </p:extLst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6986"/>
      </p:ext>
    </p:extLst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441F6B-7C21-495A-BA83-33C5DC65E3D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ransition spd="med">
    <p:wheel spokes="1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es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90A9-B272-4B7A-A319-93941792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第四次汇报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3B3F8-38C3-4935-911F-55F2517A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18287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未命名小组</a:t>
            </a:r>
            <a:endParaRPr lang="en-US" altLang="zh-CN" sz="2800" dirty="0"/>
          </a:p>
          <a:p>
            <a:r>
              <a:rPr lang="zh-CN" altLang="en-US" sz="2800" dirty="0"/>
              <a:t>网络被攻击过程图形化显示系统</a:t>
            </a:r>
          </a:p>
        </p:txBody>
      </p:sp>
    </p:spTree>
    <p:extLst>
      <p:ext uri="{BB962C8B-B14F-4D97-AF65-F5344CB8AC3E}">
        <p14:creationId xmlns:p14="http://schemas.microsoft.com/office/powerpoint/2010/main" val="1154369666"/>
      </p:ext>
    </p:extLst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7C37-031C-4203-A23B-D4F0D405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1577"/>
            <a:ext cx="5182225" cy="1596177"/>
          </a:xfrm>
        </p:spPr>
        <p:txBody>
          <a:bodyPr/>
          <a:lstStyle/>
          <a:p>
            <a:pPr algn="l"/>
            <a:r>
              <a:rPr lang="zh-CN" altLang="en-US" dirty="0"/>
              <a:t>会议记录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zh-CN" altLang="en-US" dirty="0"/>
              <a:t>第六次会议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67743-F8E0-480E-AD23-E3ADA62633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26" y="628717"/>
            <a:ext cx="7466821" cy="560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498625"/>
      </p:ext>
    </p:extLst>
  </p:cSld>
  <p:clrMapOvr>
    <a:masterClrMapping/>
  </p:clrMapOvr>
  <p:transition spd="med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3042F16-82E5-4A0C-A3B4-DF256F0AB63E}"/>
              </a:ext>
            </a:extLst>
          </p:cNvPr>
          <p:cNvSpPr txBox="1">
            <a:spLocks/>
          </p:cNvSpPr>
          <p:nvPr/>
        </p:nvSpPr>
        <p:spPr>
          <a:xfrm>
            <a:off x="913775" y="1061577"/>
            <a:ext cx="518222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会议记录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zh-CN" altLang="en-US" dirty="0"/>
              <a:t>第六次会议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5B8B8-069D-4552-BE4E-E897B390A0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52" y="725487"/>
            <a:ext cx="7208788" cy="540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416176"/>
      </p:ext>
    </p:extLst>
  </p:cSld>
  <p:clrMapOvr>
    <a:masterClrMapping/>
  </p:clrMapOvr>
  <p:transition spd="med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E0E664C-C5F3-4716-B36C-B65D8478F1B6}"/>
              </a:ext>
            </a:extLst>
          </p:cNvPr>
          <p:cNvSpPr txBox="1">
            <a:spLocks/>
          </p:cNvSpPr>
          <p:nvPr/>
        </p:nvSpPr>
        <p:spPr>
          <a:xfrm>
            <a:off x="913775" y="1061577"/>
            <a:ext cx="518222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会议记录</a:t>
            </a:r>
            <a:r>
              <a:rPr lang="en-US" altLang="zh-CN" dirty="0"/>
              <a:t>-</a:t>
            </a:r>
            <a:br>
              <a:rPr lang="en-US" altLang="zh-CN" dirty="0"/>
            </a:br>
            <a:r>
              <a:rPr lang="zh-CN" altLang="en-US" dirty="0"/>
              <a:t>第七次会议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B137AC-3F3A-4306-A754-BAF36C3CA9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00" y="611040"/>
            <a:ext cx="7513955" cy="5635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622881"/>
      </p:ext>
    </p:extLst>
  </p:cSld>
  <p:clrMapOvr>
    <a:masterClrMapping/>
  </p:clrMapOvr>
  <p:transition spd="med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3C80-DE0A-42DE-A600-2A8AEA4C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41585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815432871"/>
      </p:ext>
    </p:extLst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B9A57-09BA-4A10-B64F-AD0B2486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zh-CN" altLang="en-US" dirty="0"/>
              <a:t>各负责人进度汇报</a:t>
            </a:r>
          </a:p>
        </p:txBody>
      </p:sp>
    </p:spTree>
    <p:extLst>
      <p:ext uri="{BB962C8B-B14F-4D97-AF65-F5344CB8AC3E}">
        <p14:creationId xmlns:p14="http://schemas.microsoft.com/office/powerpoint/2010/main" val="1621323926"/>
      </p:ext>
    </p:extLst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9811-6E40-477A-BFBD-3B0D8392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刘奕龙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BE7B9-9E02-4D15-9070-1C4C45D2B2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工作进度实现情况</a:t>
            </a:r>
            <a:endParaRPr lang="en-US" altLang="zh-CN" sz="2800" dirty="0"/>
          </a:p>
          <a:p>
            <a:r>
              <a:rPr lang="zh-CN" altLang="en-US" sz="2800" dirty="0"/>
              <a:t>遇到了非常大的实现难题，查了很多很多资料</a:t>
            </a:r>
          </a:p>
        </p:txBody>
      </p:sp>
    </p:spTree>
    <p:extLst>
      <p:ext uri="{BB962C8B-B14F-4D97-AF65-F5344CB8AC3E}">
        <p14:creationId xmlns:p14="http://schemas.microsoft.com/office/powerpoint/2010/main" val="1421351477"/>
      </p:ext>
    </p:extLst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6A153-2595-4548-AFE3-E3888A5C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唐永翔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0114E-B695-4102-AAC0-06DBA4CA83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系统实现展示</a:t>
            </a:r>
          </a:p>
        </p:txBody>
      </p:sp>
    </p:spTree>
    <p:extLst>
      <p:ext uri="{BB962C8B-B14F-4D97-AF65-F5344CB8AC3E}">
        <p14:creationId xmlns:p14="http://schemas.microsoft.com/office/powerpoint/2010/main" val="3913625774"/>
      </p:ext>
    </p:extLst>
  </p:cSld>
  <p:clrMapOvr>
    <a:masterClrMapping/>
  </p:clrMapOvr>
  <p:transition spd="med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F6C5-D2F6-45B4-B529-D47C5926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邓丽婷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7B969-83D9-46DF-B229-D97C8A0E1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研究了使用</a:t>
            </a:r>
            <a:r>
              <a:rPr lang="en-US" altLang="zh-CN" sz="2800" dirty="0"/>
              <a:t>json</a:t>
            </a:r>
            <a:r>
              <a:rPr lang="zh-CN" altLang="en-US" sz="2800" dirty="0"/>
              <a:t>的对接方式*后来被放弃</a:t>
            </a:r>
            <a:endParaRPr lang="en-US" altLang="zh-CN" sz="2800" dirty="0"/>
          </a:p>
          <a:p>
            <a:r>
              <a:rPr lang="zh-CN" altLang="en-US" sz="2800" dirty="0"/>
              <a:t>研究了将</a:t>
            </a:r>
            <a:r>
              <a:rPr lang="en-US" altLang="zh-CN" sz="2800" dirty="0"/>
              <a:t>.</a:t>
            </a:r>
            <a:r>
              <a:rPr lang="en-US" altLang="zh-CN" sz="2800" dirty="0" err="1"/>
              <a:t>pcap</a:t>
            </a:r>
            <a:r>
              <a:rPr lang="zh-CN" altLang="en-US" sz="2800" dirty="0"/>
              <a:t>包转为</a:t>
            </a:r>
            <a:r>
              <a:rPr lang="en-US" altLang="zh-CN" sz="2800" dirty="0"/>
              <a:t>.csv</a:t>
            </a:r>
            <a:r>
              <a:rPr lang="zh-CN" altLang="en-US" sz="2800" dirty="0"/>
              <a:t>文件的方式</a:t>
            </a:r>
            <a:endParaRPr lang="en-US" altLang="zh-CN" sz="2800" dirty="0"/>
          </a:p>
          <a:p>
            <a:r>
              <a:rPr lang="zh-CN" altLang="en-US" sz="2800" dirty="0"/>
              <a:t>尝试使用</a:t>
            </a:r>
            <a:r>
              <a:rPr lang="en-US" altLang="zh-CN" sz="2800" dirty="0"/>
              <a:t>C++</a:t>
            </a:r>
            <a:r>
              <a:rPr lang="zh-CN" altLang="en-US" sz="2800" dirty="0"/>
              <a:t>直接提取</a:t>
            </a:r>
            <a:r>
              <a:rPr lang="en-US" altLang="zh-CN" sz="2800" dirty="0"/>
              <a:t>.</a:t>
            </a:r>
            <a:r>
              <a:rPr lang="en-US" altLang="zh-CN" sz="2800" dirty="0" err="1"/>
              <a:t>pcap</a:t>
            </a:r>
            <a:r>
              <a:rPr lang="zh-CN" altLang="en-US" sz="2800"/>
              <a:t>信息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3456852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FEEE-90F4-41CA-9424-EDAF6AAC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黄浩玲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642A-A9AF-43EC-A961-083C086DFA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测试演示</a:t>
            </a:r>
            <a:endParaRPr lang="en-US" altLang="zh-CN" sz="2800" dirty="0"/>
          </a:p>
          <a:p>
            <a:r>
              <a:rPr lang="en-US" altLang="zh-CN" sz="2800" b="0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zh-CN" sz="2800" b="1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ones</a:t>
            </a:r>
            <a:r>
              <a:rPr lang="en-US" altLang="zh-CN" sz="2800" b="0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.ai</a:t>
            </a:r>
            <a:endParaRPr lang="en-US" altLang="zh-CN" sz="2800" b="0" i="0" dirty="0">
              <a:solidFill>
                <a:srgbClr val="006D2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46864"/>
      </p:ext>
    </p:extLst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9767-6117-4012-9D32-3BE4EE96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4" y="561957"/>
            <a:ext cx="3667652" cy="823784"/>
          </a:xfrm>
        </p:spPr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308B1-F943-4CE8-98D0-6E9C4F7D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8" y="1385741"/>
            <a:ext cx="10406583" cy="32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93786"/>
      </p:ext>
    </p:extLst>
  </p:cSld>
  <p:clrMapOvr>
    <a:masterClrMapping/>
  </p:clrMapOvr>
  <p:transition spd="med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A54D95-5951-4FD6-B649-259805F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25" y="502461"/>
            <a:ext cx="6819947" cy="573702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20A065E-B0F9-4607-92B3-BB82A17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96" y="2598630"/>
            <a:ext cx="3667652" cy="823784"/>
          </a:xfrm>
        </p:spPr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</p:spTree>
    <p:extLst>
      <p:ext uri="{BB962C8B-B14F-4D97-AF65-F5344CB8AC3E}">
        <p14:creationId xmlns:p14="http://schemas.microsoft.com/office/powerpoint/2010/main" val="151226975"/>
      </p:ext>
    </p:extLst>
  </p:cSld>
  <p:clrMapOvr>
    <a:masterClrMapping/>
  </p:clrMapOvr>
  <p:transition spd="med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BF91-5DD0-4294-A463-4329AD16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29787"/>
          </a:xfrm>
        </p:spPr>
        <p:txBody>
          <a:bodyPr/>
          <a:lstStyle/>
          <a:p>
            <a:r>
              <a:rPr lang="zh-CN" altLang="en-US" dirty="0"/>
              <a:t>经济决策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365681-7AAA-4608-84F7-61064B214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C9B3C-4A34-462A-87CB-F2B46D55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8" y="1592600"/>
            <a:ext cx="10312364" cy="48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7104"/>
      </p:ext>
    </p:extLst>
  </p:cSld>
  <p:clrMapOvr>
    <a:masterClrMapping/>
  </p:clrMapOvr>
  <p:transition spd="med">
    <p:wheel spokes="1"/>
  </p:transition>
</p:sld>
</file>

<file path=ppt/theme/theme1.xml><?xml version="1.0" encoding="utf-8"?>
<a:theme xmlns:a="http://schemas.openxmlformats.org/drawingml/2006/main" name="水滴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149</TotalTime>
  <Words>108</Words>
  <Application>Microsoft Office PowerPoint</Application>
  <PresentationFormat>宽屏</PresentationFormat>
  <Paragraphs>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黑体</vt:lpstr>
      <vt:lpstr>Arial</vt:lpstr>
      <vt:lpstr>Tw Cen MT</vt:lpstr>
      <vt:lpstr>水滴</vt:lpstr>
      <vt:lpstr>第四次汇报</vt:lpstr>
      <vt:lpstr>各负责人进度汇报</vt:lpstr>
      <vt:lpstr>刘奕龙</vt:lpstr>
      <vt:lpstr>唐永翔</vt:lpstr>
      <vt:lpstr>邓丽婷</vt:lpstr>
      <vt:lpstr>黄浩玲</vt:lpstr>
      <vt:lpstr>项目管理工具</vt:lpstr>
      <vt:lpstr>项目管理工具</vt:lpstr>
      <vt:lpstr>经济决策</vt:lpstr>
      <vt:lpstr>会议记录- 第六次会议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第四次汇报</dc:title>
  <dc:creator>茶 麦</dc:creator>
  <cp:lastModifiedBy>茶 麦</cp:lastModifiedBy>
  <cp:revision>14</cp:revision>
  <dcterms:created xsi:type="dcterms:W3CDTF">2020-09-20T10:41:27Z</dcterms:created>
  <dcterms:modified xsi:type="dcterms:W3CDTF">2020-09-21T00:54:27Z</dcterms:modified>
</cp:coreProperties>
</file>