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9000-07B7-95A1-83CB-E1A4BC5CE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77B42-9B00-BF8F-68E8-1F7229C5E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142E-8E7B-C1AD-2B8C-792EBB88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C7A-D398-40F3-BD56-846239E0F4F2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81B7D-9E97-E515-523B-0F142576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5005-C630-13B0-2196-B0465284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8FF-997D-40D5-9598-1854AA34B0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407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AD38-ED81-8DF6-8E10-68889C7C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DC162-3B18-1693-93FD-12970D209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33F4E-1A41-B280-43A7-DD497FB4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C7A-D398-40F3-BD56-846239E0F4F2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09D6-975C-FCAA-5EC1-53AAC219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D6AB-2050-891D-3AB8-3EF0981A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8FF-997D-40D5-9598-1854AA34B0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150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36C90-63E0-DAF6-3809-3A03485E1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75567-D0C2-85AB-7525-737129563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759E-A678-EB9D-B583-B12C5FE3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C7A-D398-40F3-BD56-846239E0F4F2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F7F1F-2F99-1BE0-97B3-4B064535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E94C-875A-B9AF-813F-FECAF13F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8FF-997D-40D5-9598-1854AA34B0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30AC-0BD0-93A0-4373-C0C3CF24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8F8D-9332-DADD-A8A2-FFD5C6803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8220-AC8D-0A84-9ED6-8AA52E82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C7A-D398-40F3-BD56-846239E0F4F2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0C52-0862-E318-C2E0-A3C3E089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DC701-2650-F973-095D-38DD6824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8FF-997D-40D5-9598-1854AA34B0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019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CF6A-4FD9-CC9A-2AC4-A804EE06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13E6-A1BD-4741-BEF9-50873D5E0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A3F8-7D66-CE1E-4A54-643502E6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C7A-D398-40F3-BD56-846239E0F4F2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F6D6-0F33-472F-F76B-F61D59F2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249E7-5509-06EB-B1DC-8413A30B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8FF-997D-40D5-9598-1854AA34B0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431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50E7-164B-766C-09A9-93A24CCA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5178-3563-017A-6AA5-05ABDA40D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7929F-EEAC-7125-FD3C-4B250BB00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43AD-23C7-291A-0307-BFDF004C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C7A-D398-40F3-BD56-846239E0F4F2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A2806-FB37-1E45-CE60-A7B1C0DE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6D1E4-6BE3-D604-8381-210CBD17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8FF-997D-40D5-9598-1854AA34B0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426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0A59-1B69-16AC-5F93-5B0AE9EE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35D11-5998-5D6A-8525-FED07D32D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54FBB-0620-60AF-4F5D-72C837ACC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D0F89-3F79-B2FE-456B-98FD28FE9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B258A-A0B6-F276-6C51-0B388DA8F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95B31-6430-2E6C-61DE-C99AB8D2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C7A-D398-40F3-BD56-846239E0F4F2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293C0-C5DD-3155-91C8-5A176F3E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D3396-3C6F-D100-B594-04880C01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8FF-997D-40D5-9598-1854AA34B0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303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A971-BE14-6EE4-F0E5-7C87EB1DA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827E9-8B93-DF47-F120-5C53861B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C7A-D398-40F3-BD56-846239E0F4F2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3DEFA-2910-9935-0BD9-AE917FA6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35E720-D107-1D04-429E-58F966B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8FF-997D-40D5-9598-1854AA34B0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62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3A0CE-2923-0E10-904B-7BA3724D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C7A-D398-40F3-BD56-846239E0F4F2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15065E-F184-37DD-8E65-CAD585B0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1CAED-778A-87EA-DA60-B132693F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8FF-997D-40D5-9598-1854AA34B0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09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5C15-9171-97D8-1555-A9486B53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10A7-48CC-908F-2F76-48EAF5240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F207C-9A42-2C25-0C6E-23036E4A7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DCD0A-4429-73A7-F563-1EC028A3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C7A-D398-40F3-BD56-846239E0F4F2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74D01-1ED5-B646-2A6F-1D78D902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2E72-174D-2991-DC10-1AC49FE1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8FF-997D-40D5-9598-1854AA34B0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820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91A1-7492-67D6-C1E1-D251B68B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DBD7C-E8AF-C2CF-6890-C6E90489C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AF310-7F3F-72EE-AC9F-D59C2F0ED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151AA-273A-2DD8-03DC-F9C29277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C9C7A-D398-40F3-BD56-846239E0F4F2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3038E-1E6A-763E-AFDD-DE3C33F0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F6044-B412-2814-15F9-3A979F65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E8FF-997D-40D5-9598-1854AA34B0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64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49F8D-0FE4-0CDC-B5A9-86C612E6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332E4-6B3D-CF6C-F75A-DB5A415D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3800-DA1B-F316-A806-350C9FC5B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C9C7A-D398-40F3-BD56-846239E0F4F2}" type="datetimeFigureOut">
              <a:rPr lang="en-PH" smtClean="0"/>
              <a:t>01/08/2023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9545E-D6BA-6C0C-6FE8-B3D12ADC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4546-899F-4683-1D08-0DA688DDB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DE8FF-997D-40D5-9598-1854AA34B0B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2452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EC67E7-867A-6048-FEDE-8CEB0E321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11" y="1222165"/>
            <a:ext cx="1218438" cy="1572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E701A-E441-A466-3D69-BC6409A99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763" y="1222165"/>
            <a:ext cx="1218438" cy="1572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B5729-7796-FE30-AE7C-9D846317F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82" y="1222165"/>
            <a:ext cx="1218438" cy="15727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5228A9-F896-C497-61AA-C3A10A22B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721" y="2537894"/>
            <a:ext cx="1233228" cy="2697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4BA5237-183C-4B6D-68D0-F54DCFE1A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1782" y="2525195"/>
            <a:ext cx="1218438" cy="2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24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B9AAB-6112-98B9-5932-564E77C68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782" y="1222165"/>
            <a:ext cx="1218438" cy="1572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8201CF-8029-E8C7-67A8-8E773E5CB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782" y="2525195"/>
            <a:ext cx="1218438" cy="26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9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CBB8591-914B-3D2F-F235-3767938B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9" t="486" r="10686"/>
          <a:stretch>
            <a:fillRect/>
          </a:stretch>
        </p:blipFill>
        <p:spPr>
          <a:xfrm>
            <a:off x="460957" y="231990"/>
            <a:ext cx="1260000" cy="1619999"/>
          </a:xfrm>
          <a:custGeom>
            <a:avLst/>
            <a:gdLst>
              <a:gd name="connsiteX0" fmla="*/ 0 w 1260000"/>
              <a:gd name="connsiteY0" fmla="*/ 0 h 1619999"/>
              <a:gd name="connsiteX1" fmla="*/ 1260000 w 1260000"/>
              <a:gd name="connsiteY1" fmla="*/ 0 h 1619999"/>
              <a:gd name="connsiteX2" fmla="*/ 1260000 w 1260000"/>
              <a:gd name="connsiteY2" fmla="*/ 1619999 h 1619999"/>
              <a:gd name="connsiteX3" fmla="*/ 0 w 1260000"/>
              <a:gd name="connsiteY3" fmla="*/ 1619999 h 161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0000" h="1619999">
                <a:moveTo>
                  <a:pt x="0" y="0"/>
                </a:moveTo>
                <a:lnTo>
                  <a:pt x="1260000" y="0"/>
                </a:lnTo>
                <a:lnTo>
                  <a:pt x="1260000" y="1619999"/>
                </a:lnTo>
                <a:lnTo>
                  <a:pt x="0" y="161999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A482336-4853-34D0-924C-059F4E43AA21}"/>
              </a:ext>
            </a:extLst>
          </p:cNvPr>
          <p:cNvGrpSpPr/>
          <p:nvPr/>
        </p:nvGrpSpPr>
        <p:grpSpPr>
          <a:xfrm>
            <a:off x="1872314" y="231991"/>
            <a:ext cx="1260000" cy="1619999"/>
            <a:chOff x="5456475" y="1809001"/>
            <a:chExt cx="1260000" cy="1619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73658A-E5A9-3987-E231-BD5C6BDCC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62EF290-C7B9-FD4A-D05C-D3AC7DA10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D1860E-FB3C-4906-8319-A326FEF4FBF1}"/>
              </a:ext>
            </a:extLst>
          </p:cNvPr>
          <p:cNvGrpSpPr/>
          <p:nvPr/>
        </p:nvGrpSpPr>
        <p:grpSpPr>
          <a:xfrm>
            <a:off x="3283671" y="231991"/>
            <a:ext cx="1260000" cy="1619999"/>
            <a:chOff x="5456475" y="1809001"/>
            <a:chExt cx="1260000" cy="161999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4BA22D9-9261-DB93-6EB3-2A07331BC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FAC6CA0-5A51-28CD-D8E1-377313886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467297-1144-1006-55C0-76C4B605F651}"/>
              </a:ext>
            </a:extLst>
          </p:cNvPr>
          <p:cNvGrpSpPr/>
          <p:nvPr/>
        </p:nvGrpSpPr>
        <p:grpSpPr>
          <a:xfrm>
            <a:off x="4695028" y="231992"/>
            <a:ext cx="1260000" cy="1619999"/>
            <a:chOff x="5456475" y="1809001"/>
            <a:chExt cx="1260000" cy="161999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3314CAF-AA08-515E-C327-CBFF3B6BD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605D938-CAFD-B593-D86F-C616CF15E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BC13D9-5605-CC3D-1092-85558339B302}"/>
              </a:ext>
            </a:extLst>
          </p:cNvPr>
          <p:cNvGrpSpPr/>
          <p:nvPr/>
        </p:nvGrpSpPr>
        <p:grpSpPr>
          <a:xfrm>
            <a:off x="6106385" y="231991"/>
            <a:ext cx="1260000" cy="1619999"/>
            <a:chOff x="5456475" y="1809001"/>
            <a:chExt cx="1260000" cy="161999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9CDBB19-C43C-7451-C87D-E805E7168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D39B30B-ED36-F888-7B3C-70AD43496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E5970E-F49D-F1FE-62B3-CE8D5E103091}"/>
              </a:ext>
            </a:extLst>
          </p:cNvPr>
          <p:cNvGrpSpPr/>
          <p:nvPr/>
        </p:nvGrpSpPr>
        <p:grpSpPr>
          <a:xfrm>
            <a:off x="7517742" y="231991"/>
            <a:ext cx="1260000" cy="1619999"/>
            <a:chOff x="5456475" y="1809001"/>
            <a:chExt cx="1260000" cy="16199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7B91B1C-A4B0-CF34-A9B0-39DCC24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A95160A-A818-5528-9AAC-925C6B708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E79D04-5116-AB51-1397-2B331CDD6251}"/>
              </a:ext>
            </a:extLst>
          </p:cNvPr>
          <p:cNvGrpSpPr/>
          <p:nvPr/>
        </p:nvGrpSpPr>
        <p:grpSpPr>
          <a:xfrm>
            <a:off x="8929099" y="231990"/>
            <a:ext cx="1260000" cy="1619999"/>
            <a:chOff x="5456475" y="1809001"/>
            <a:chExt cx="1260000" cy="1619999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F6807D8-5761-9960-F23D-89752A35A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CC2CD7C-02E3-EF73-F38A-5EC137CB4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9EA71F-DEAA-9E97-5077-AB7CB2AE7E19}"/>
              </a:ext>
            </a:extLst>
          </p:cNvPr>
          <p:cNvGrpSpPr/>
          <p:nvPr/>
        </p:nvGrpSpPr>
        <p:grpSpPr>
          <a:xfrm>
            <a:off x="10340456" y="231990"/>
            <a:ext cx="1260000" cy="1619999"/>
            <a:chOff x="5456475" y="1809001"/>
            <a:chExt cx="1260000" cy="1619999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2FB7F3D-0A00-6334-376D-304D5124C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DB7FE91-4155-3880-D831-5D2DAC241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0918AF-7694-711D-160C-C6049B16C1F1}"/>
              </a:ext>
            </a:extLst>
          </p:cNvPr>
          <p:cNvGrpSpPr/>
          <p:nvPr/>
        </p:nvGrpSpPr>
        <p:grpSpPr>
          <a:xfrm>
            <a:off x="460957" y="2001158"/>
            <a:ext cx="1260000" cy="1619999"/>
            <a:chOff x="5456475" y="1809001"/>
            <a:chExt cx="1260000" cy="161999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0FD0865-48BA-C329-627C-BA264C060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656BEEA-FDFE-40C2-17AA-564B17C4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373F3F-0C15-26BE-08F1-7D46E37BF7C3}"/>
              </a:ext>
            </a:extLst>
          </p:cNvPr>
          <p:cNvGrpSpPr/>
          <p:nvPr/>
        </p:nvGrpSpPr>
        <p:grpSpPr>
          <a:xfrm>
            <a:off x="1872314" y="2001157"/>
            <a:ext cx="1260000" cy="1619999"/>
            <a:chOff x="5456475" y="1809001"/>
            <a:chExt cx="1260000" cy="1619999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43D8A8C-A38A-AA2A-AF2F-71FBCAA3E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692C2EF-A2B2-AA2D-6AE6-CF246F21B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5EB75BE-6779-0907-31E4-199F1AB919B5}"/>
              </a:ext>
            </a:extLst>
          </p:cNvPr>
          <p:cNvGrpSpPr/>
          <p:nvPr/>
        </p:nvGrpSpPr>
        <p:grpSpPr>
          <a:xfrm>
            <a:off x="3283671" y="2001157"/>
            <a:ext cx="1260000" cy="1619999"/>
            <a:chOff x="5456475" y="1809001"/>
            <a:chExt cx="1260000" cy="161999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2F61099-06A4-EFF0-8C58-F5FEECC59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DC9B860-6C69-EDFF-4627-0B488DAB7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767DB5-6D4B-4190-FBCC-4BA0B21BFE6F}"/>
              </a:ext>
            </a:extLst>
          </p:cNvPr>
          <p:cNvGrpSpPr/>
          <p:nvPr/>
        </p:nvGrpSpPr>
        <p:grpSpPr>
          <a:xfrm>
            <a:off x="4695028" y="2001158"/>
            <a:ext cx="1260000" cy="1619999"/>
            <a:chOff x="5456475" y="1809001"/>
            <a:chExt cx="1260000" cy="1619999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AECEB02-1CB8-52CF-F4D4-5F9C4C8C4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70555B9-E3C9-271B-8295-D5D00B2F3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8B60761-027E-C92B-F2DC-0792543EACD8}"/>
              </a:ext>
            </a:extLst>
          </p:cNvPr>
          <p:cNvGrpSpPr/>
          <p:nvPr/>
        </p:nvGrpSpPr>
        <p:grpSpPr>
          <a:xfrm>
            <a:off x="6106385" y="2001157"/>
            <a:ext cx="1260000" cy="1619999"/>
            <a:chOff x="5456475" y="1809001"/>
            <a:chExt cx="1260000" cy="161999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21197D6-6835-7628-7BEC-F378DA2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D7B089D-118F-13B0-32CD-9BE643472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F4D4CEA-7274-4D3E-159E-7827FB358652}"/>
              </a:ext>
            </a:extLst>
          </p:cNvPr>
          <p:cNvGrpSpPr/>
          <p:nvPr/>
        </p:nvGrpSpPr>
        <p:grpSpPr>
          <a:xfrm>
            <a:off x="7517742" y="2001157"/>
            <a:ext cx="1260000" cy="1619999"/>
            <a:chOff x="5456475" y="1809001"/>
            <a:chExt cx="1260000" cy="161999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89B5462-E81C-E5C1-A199-ABF950D67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3325BDF-36EE-CEC7-1BD4-CB80373D4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4C16C6D-2852-0771-F3C9-D2F1AFC55A95}"/>
              </a:ext>
            </a:extLst>
          </p:cNvPr>
          <p:cNvGrpSpPr/>
          <p:nvPr/>
        </p:nvGrpSpPr>
        <p:grpSpPr>
          <a:xfrm>
            <a:off x="8929099" y="2001156"/>
            <a:ext cx="1260000" cy="1619999"/>
            <a:chOff x="5456475" y="1809001"/>
            <a:chExt cx="1260000" cy="1619999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FFD60D3-5A6C-60B5-6471-60D146283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6ACDBE9-2BAC-AF2B-71A9-D638E489E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D389C3E-EA0D-97D3-A418-276024610855}"/>
              </a:ext>
            </a:extLst>
          </p:cNvPr>
          <p:cNvGrpSpPr/>
          <p:nvPr/>
        </p:nvGrpSpPr>
        <p:grpSpPr>
          <a:xfrm>
            <a:off x="10340456" y="2001156"/>
            <a:ext cx="1260000" cy="1619999"/>
            <a:chOff x="5456475" y="1809001"/>
            <a:chExt cx="1260000" cy="1619999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4589893-5E73-0757-C3CF-92A044FF3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F1CAF4C-129F-135D-FF88-D68F8B492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B01D7D8-3C4B-E398-9E0B-A299A08F198B}"/>
              </a:ext>
            </a:extLst>
          </p:cNvPr>
          <p:cNvGrpSpPr/>
          <p:nvPr/>
        </p:nvGrpSpPr>
        <p:grpSpPr>
          <a:xfrm>
            <a:off x="460957" y="3770322"/>
            <a:ext cx="1260000" cy="1619999"/>
            <a:chOff x="5456475" y="1809001"/>
            <a:chExt cx="1260000" cy="161999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44F7B4B-FCE2-B117-0931-677B13C11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13A739E-1D71-A09C-04C3-570E17DBD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28385A7-7ECE-7D03-5475-9F8FCAD91E77}"/>
              </a:ext>
            </a:extLst>
          </p:cNvPr>
          <p:cNvGrpSpPr/>
          <p:nvPr/>
        </p:nvGrpSpPr>
        <p:grpSpPr>
          <a:xfrm>
            <a:off x="1872314" y="3770321"/>
            <a:ext cx="1260000" cy="1619999"/>
            <a:chOff x="5456475" y="1809001"/>
            <a:chExt cx="1260000" cy="161999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07CED3E-07CC-102A-AB14-36E34D41B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84818B9-C2D3-415C-17FD-F16EFAF5E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A541854-B873-0BAD-9EC7-53F08CE47A51}"/>
              </a:ext>
            </a:extLst>
          </p:cNvPr>
          <p:cNvGrpSpPr/>
          <p:nvPr/>
        </p:nvGrpSpPr>
        <p:grpSpPr>
          <a:xfrm>
            <a:off x="3283671" y="3770321"/>
            <a:ext cx="1260000" cy="1619999"/>
            <a:chOff x="5456475" y="1809001"/>
            <a:chExt cx="1260000" cy="1619999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837B648-7C01-A6CB-A3AC-3EF0C0DBE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8314A7B-932D-72A3-FBEE-E4B1D001E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7107876-5C62-4523-54DE-7C8B18D52ECD}"/>
              </a:ext>
            </a:extLst>
          </p:cNvPr>
          <p:cNvGrpSpPr/>
          <p:nvPr/>
        </p:nvGrpSpPr>
        <p:grpSpPr>
          <a:xfrm>
            <a:off x="4695028" y="3770322"/>
            <a:ext cx="1260000" cy="1619999"/>
            <a:chOff x="5456475" y="1809001"/>
            <a:chExt cx="1260000" cy="161999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2A66D1A-9AE1-C240-3684-77FBBF2D1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2477BBE-0B4D-FB90-F7A9-50C7A196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2CA7328-B913-A79C-98DD-5765C604909B}"/>
              </a:ext>
            </a:extLst>
          </p:cNvPr>
          <p:cNvGrpSpPr/>
          <p:nvPr/>
        </p:nvGrpSpPr>
        <p:grpSpPr>
          <a:xfrm>
            <a:off x="6106385" y="3770321"/>
            <a:ext cx="1260000" cy="1619999"/>
            <a:chOff x="5456475" y="1809001"/>
            <a:chExt cx="1260000" cy="1619999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E9E9F6B-3753-B2CA-FE5A-DFF725AF4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0D1223E-9DE9-4B80-3003-EB0E24667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38869BD-1E31-663F-7519-BFFE5310786F}"/>
              </a:ext>
            </a:extLst>
          </p:cNvPr>
          <p:cNvGrpSpPr/>
          <p:nvPr/>
        </p:nvGrpSpPr>
        <p:grpSpPr>
          <a:xfrm>
            <a:off x="7517742" y="3770321"/>
            <a:ext cx="1260000" cy="1619999"/>
            <a:chOff x="5456475" y="1809001"/>
            <a:chExt cx="1260000" cy="1619999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87F4A3F-2892-0EE7-F49D-48097D554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96E18897-DF20-1C69-FF56-1CDA8E11C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C7F3AF7-C5A3-A57C-46E4-528B1102F7E7}"/>
              </a:ext>
            </a:extLst>
          </p:cNvPr>
          <p:cNvGrpSpPr/>
          <p:nvPr/>
        </p:nvGrpSpPr>
        <p:grpSpPr>
          <a:xfrm>
            <a:off x="8929099" y="3770320"/>
            <a:ext cx="1260000" cy="1619999"/>
            <a:chOff x="5456475" y="1809001"/>
            <a:chExt cx="1260000" cy="1619999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6D514AB-6CBD-8FA5-E588-57A99112B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625B3B3-53B9-BFFE-1909-3EDE81AF7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C100ACB-1BAB-9998-7336-443A1D2C7F32}"/>
              </a:ext>
            </a:extLst>
          </p:cNvPr>
          <p:cNvGrpSpPr/>
          <p:nvPr/>
        </p:nvGrpSpPr>
        <p:grpSpPr>
          <a:xfrm>
            <a:off x="10340456" y="3770320"/>
            <a:ext cx="1260000" cy="1619999"/>
            <a:chOff x="5456475" y="1809001"/>
            <a:chExt cx="1260000" cy="1619999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F329928-6BEE-4D16-0762-17E7D57C5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09" t="486" r="10686"/>
            <a:stretch>
              <a:fillRect/>
            </a:stretch>
          </p:blipFill>
          <p:spPr>
            <a:xfrm>
              <a:off x="5456475" y="1809001"/>
              <a:ext cx="1260000" cy="1619999"/>
            </a:xfrm>
            <a:custGeom>
              <a:avLst/>
              <a:gdLst>
                <a:gd name="connsiteX0" fmla="*/ 0 w 1260000"/>
                <a:gd name="connsiteY0" fmla="*/ 0 h 1619999"/>
                <a:gd name="connsiteX1" fmla="*/ 1260000 w 1260000"/>
                <a:gd name="connsiteY1" fmla="*/ 0 h 1619999"/>
                <a:gd name="connsiteX2" fmla="*/ 1260000 w 1260000"/>
                <a:gd name="connsiteY2" fmla="*/ 1619999 h 1619999"/>
                <a:gd name="connsiteX3" fmla="*/ 0 w 1260000"/>
                <a:gd name="connsiteY3" fmla="*/ 1619999 h 161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19999">
                  <a:moveTo>
                    <a:pt x="0" y="0"/>
                  </a:moveTo>
                  <a:lnTo>
                    <a:pt x="1260000" y="0"/>
                  </a:lnTo>
                  <a:lnTo>
                    <a:pt x="1260000" y="1619999"/>
                  </a:lnTo>
                  <a:lnTo>
                    <a:pt x="0" y="1619999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71D05A0-3069-E625-1C76-B038EA810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56475" y="3150062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3063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950AD20-C2C8-5913-0D46-459671261CBB}"/>
              </a:ext>
            </a:extLst>
          </p:cNvPr>
          <p:cNvGrpSpPr/>
          <p:nvPr/>
        </p:nvGrpSpPr>
        <p:grpSpPr>
          <a:xfrm>
            <a:off x="685800" y="66675"/>
            <a:ext cx="1260000" cy="1620001"/>
            <a:chOff x="6381750" y="1409700"/>
            <a:chExt cx="1260000" cy="162000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47CFBA-1414-0AEF-0A66-B45AEC2BC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B0BB7EE-BEE3-06AC-B8C3-3B2B84B5D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B05AE9-42E5-1FB0-1D2A-A7BF7658B273}"/>
              </a:ext>
            </a:extLst>
          </p:cNvPr>
          <p:cNvGrpSpPr/>
          <p:nvPr/>
        </p:nvGrpSpPr>
        <p:grpSpPr>
          <a:xfrm>
            <a:off x="2038350" y="66674"/>
            <a:ext cx="1260000" cy="1620001"/>
            <a:chOff x="6381750" y="1409700"/>
            <a:chExt cx="1260000" cy="16200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8569EE-0059-56FA-FD30-DB4D266B7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BE3082B-ED1B-E58C-7C8C-24E20788F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4347C-A56E-1977-3FAF-260CFE7F8A7E}"/>
              </a:ext>
            </a:extLst>
          </p:cNvPr>
          <p:cNvGrpSpPr/>
          <p:nvPr/>
        </p:nvGrpSpPr>
        <p:grpSpPr>
          <a:xfrm>
            <a:off x="3390900" y="66674"/>
            <a:ext cx="1260000" cy="1620001"/>
            <a:chOff x="6381750" y="1409700"/>
            <a:chExt cx="1260000" cy="162000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326B175-64F3-F4AA-BBE1-9587F9C37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0C2496-DD0A-BA74-D381-93D8AC63C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C6BA6B-D761-EC42-C6B1-7B44EBA040AB}"/>
              </a:ext>
            </a:extLst>
          </p:cNvPr>
          <p:cNvGrpSpPr/>
          <p:nvPr/>
        </p:nvGrpSpPr>
        <p:grpSpPr>
          <a:xfrm>
            <a:off x="4743450" y="66674"/>
            <a:ext cx="1260000" cy="1620001"/>
            <a:chOff x="6381750" y="1409700"/>
            <a:chExt cx="1260000" cy="162000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AF87019-EE33-04E1-3D5E-30718CE9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E06B739-FB68-0D5F-8E31-7B61CF9E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AA2DCE5-911B-73AB-EF4E-4200A756FB68}"/>
              </a:ext>
            </a:extLst>
          </p:cNvPr>
          <p:cNvGrpSpPr/>
          <p:nvPr/>
        </p:nvGrpSpPr>
        <p:grpSpPr>
          <a:xfrm>
            <a:off x="6096000" y="66673"/>
            <a:ext cx="1260000" cy="1620001"/>
            <a:chOff x="6381750" y="1409700"/>
            <a:chExt cx="1260000" cy="162000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D4A49CC-0D66-2C91-5C50-7FA0E21A7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4ED540D-5284-104E-F9D0-8CF29DA0F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2C05EF-7A5B-7D52-033E-971C5A1DCA45}"/>
              </a:ext>
            </a:extLst>
          </p:cNvPr>
          <p:cNvGrpSpPr/>
          <p:nvPr/>
        </p:nvGrpSpPr>
        <p:grpSpPr>
          <a:xfrm>
            <a:off x="7448550" y="66673"/>
            <a:ext cx="1260000" cy="1620001"/>
            <a:chOff x="6381750" y="1409700"/>
            <a:chExt cx="1260000" cy="162000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4095268-1B3D-2832-AB76-7CA2827D8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23B169D-768E-E8A7-4444-1466A4A8C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D8B0608-EA67-EB9A-70E3-E0B8E99D9514}"/>
              </a:ext>
            </a:extLst>
          </p:cNvPr>
          <p:cNvGrpSpPr/>
          <p:nvPr/>
        </p:nvGrpSpPr>
        <p:grpSpPr>
          <a:xfrm>
            <a:off x="8818802" y="66672"/>
            <a:ext cx="1260000" cy="1620001"/>
            <a:chOff x="6381750" y="1409700"/>
            <a:chExt cx="1260000" cy="1620001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02458D7-44A2-C16C-384C-A03A7CA1E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41E3A27-F60F-1E85-5D55-224DBBA6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9578E0B-F16B-7FEC-B1DB-1826FFABEA1D}"/>
              </a:ext>
            </a:extLst>
          </p:cNvPr>
          <p:cNvGrpSpPr/>
          <p:nvPr/>
        </p:nvGrpSpPr>
        <p:grpSpPr>
          <a:xfrm>
            <a:off x="10171352" y="66672"/>
            <a:ext cx="1260000" cy="1620001"/>
            <a:chOff x="6381750" y="1409700"/>
            <a:chExt cx="1260000" cy="162000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4DF3C0F-1039-09BF-30D5-3E9EB0D2F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2EE2A32-6971-9A6D-FAF4-4E1ACDF51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3C14DD-FE2B-6B3F-C925-12A89320A7DE}"/>
              </a:ext>
            </a:extLst>
          </p:cNvPr>
          <p:cNvGrpSpPr/>
          <p:nvPr/>
        </p:nvGrpSpPr>
        <p:grpSpPr>
          <a:xfrm>
            <a:off x="685800" y="1845134"/>
            <a:ext cx="1260000" cy="1620001"/>
            <a:chOff x="6381750" y="1409700"/>
            <a:chExt cx="1260000" cy="1620001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5A7083F-A23E-E32B-31AC-67F861E21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1130443-8C7E-7C74-9DFC-971B3012E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A5BEC7-C846-F464-C463-11B3B4A57C94}"/>
              </a:ext>
            </a:extLst>
          </p:cNvPr>
          <p:cNvGrpSpPr/>
          <p:nvPr/>
        </p:nvGrpSpPr>
        <p:grpSpPr>
          <a:xfrm>
            <a:off x="2038350" y="1845133"/>
            <a:ext cx="1260000" cy="1620001"/>
            <a:chOff x="6381750" y="1409700"/>
            <a:chExt cx="1260000" cy="1620001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B830BC3-0506-7B86-594E-A64D02DDD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05A0A74-4708-B8AF-DE62-66F023DD7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4C9300-4090-A85D-8A2E-7DC8E3D7B1CE}"/>
              </a:ext>
            </a:extLst>
          </p:cNvPr>
          <p:cNvGrpSpPr/>
          <p:nvPr/>
        </p:nvGrpSpPr>
        <p:grpSpPr>
          <a:xfrm>
            <a:off x="3390900" y="1845133"/>
            <a:ext cx="1260000" cy="1620001"/>
            <a:chOff x="6381750" y="1409700"/>
            <a:chExt cx="1260000" cy="1620001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715A75CD-97EE-F333-0EC9-DF200B96F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20EE3DA-A6B1-9187-785D-D168CDA3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13B973-7CFB-9475-5D98-EE10FE40C7AF}"/>
              </a:ext>
            </a:extLst>
          </p:cNvPr>
          <p:cNvGrpSpPr/>
          <p:nvPr/>
        </p:nvGrpSpPr>
        <p:grpSpPr>
          <a:xfrm>
            <a:off x="4743450" y="1845133"/>
            <a:ext cx="1260000" cy="1620001"/>
            <a:chOff x="6381750" y="1409700"/>
            <a:chExt cx="1260000" cy="1620001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6F7CB6F-BAA6-FA59-63A3-17D02A95A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06CC546-0021-B1EA-2186-818AEBBE6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8491E5F-9E19-ADFF-62FC-D192FB231EB4}"/>
              </a:ext>
            </a:extLst>
          </p:cNvPr>
          <p:cNvGrpSpPr/>
          <p:nvPr/>
        </p:nvGrpSpPr>
        <p:grpSpPr>
          <a:xfrm>
            <a:off x="6096000" y="1845132"/>
            <a:ext cx="1260000" cy="1620001"/>
            <a:chOff x="6381750" y="1409700"/>
            <a:chExt cx="1260000" cy="1620001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8D3B75C-8682-12A9-B8DF-E9951A031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D6B2A22-D6C2-1DFC-9819-2039FCCCF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74923F0-03D3-0AE0-089B-C0D827187665}"/>
              </a:ext>
            </a:extLst>
          </p:cNvPr>
          <p:cNvGrpSpPr/>
          <p:nvPr/>
        </p:nvGrpSpPr>
        <p:grpSpPr>
          <a:xfrm>
            <a:off x="7448550" y="1845132"/>
            <a:ext cx="1260000" cy="1620001"/>
            <a:chOff x="6381750" y="1409700"/>
            <a:chExt cx="1260000" cy="1620001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248C8D7-C17E-4A1B-3607-0DE93F290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9A264A7-9594-E41F-1687-D4AE8FD40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FD2B32-F86F-0110-5A69-371EFC88559D}"/>
              </a:ext>
            </a:extLst>
          </p:cNvPr>
          <p:cNvGrpSpPr/>
          <p:nvPr/>
        </p:nvGrpSpPr>
        <p:grpSpPr>
          <a:xfrm>
            <a:off x="8818802" y="1845131"/>
            <a:ext cx="1260000" cy="1620001"/>
            <a:chOff x="6381750" y="1409700"/>
            <a:chExt cx="1260000" cy="1620001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3B7C795-9601-6C11-168D-7CB0AB466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81CFF8F-EA61-06A5-E12E-2D4CD13C6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E7FD6A3-A593-B380-717F-2875499F7ADF}"/>
              </a:ext>
            </a:extLst>
          </p:cNvPr>
          <p:cNvGrpSpPr/>
          <p:nvPr/>
        </p:nvGrpSpPr>
        <p:grpSpPr>
          <a:xfrm>
            <a:off x="10171352" y="1845131"/>
            <a:ext cx="1260000" cy="1620001"/>
            <a:chOff x="6381750" y="1409700"/>
            <a:chExt cx="1260000" cy="1620001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DF27B44-C8E6-72C2-4B52-BE195997B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85BB33-19C0-4433-FCB4-0B8C0291D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10CDD51-3853-EEE5-24C6-10EB989E84AF}"/>
              </a:ext>
            </a:extLst>
          </p:cNvPr>
          <p:cNvGrpSpPr/>
          <p:nvPr/>
        </p:nvGrpSpPr>
        <p:grpSpPr>
          <a:xfrm>
            <a:off x="685800" y="3623592"/>
            <a:ext cx="1260000" cy="1620001"/>
            <a:chOff x="6381750" y="1409700"/>
            <a:chExt cx="1260000" cy="1620001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B1673BCB-FFF7-B1B6-452F-539C762CE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14348640-3A04-C2D5-80AE-3294F1DF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207F777-50B2-1A0B-D8E9-F79CEF0CABAC}"/>
              </a:ext>
            </a:extLst>
          </p:cNvPr>
          <p:cNvGrpSpPr/>
          <p:nvPr/>
        </p:nvGrpSpPr>
        <p:grpSpPr>
          <a:xfrm>
            <a:off x="2038350" y="3623591"/>
            <a:ext cx="1260000" cy="1620001"/>
            <a:chOff x="6381750" y="1409700"/>
            <a:chExt cx="1260000" cy="1620001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6A81B77-13B6-2DF5-039B-2C83A6C4B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EF2FADC1-F473-EB25-874F-D3ADAA5C0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9F90CC1-60D0-8E53-1C49-0F9241C73E00}"/>
              </a:ext>
            </a:extLst>
          </p:cNvPr>
          <p:cNvGrpSpPr/>
          <p:nvPr/>
        </p:nvGrpSpPr>
        <p:grpSpPr>
          <a:xfrm>
            <a:off x="3390900" y="3623591"/>
            <a:ext cx="1260000" cy="1620001"/>
            <a:chOff x="6381750" y="1409700"/>
            <a:chExt cx="1260000" cy="1620001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FD0E7B6-5698-2D29-751C-ED7C7C1E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4404BECA-4DCE-6752-2FA3-1EF6AA215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8ABB776-AD60-5953-710A-FF335070747A}"/>
              </a:ext>
            </a:extLst>
          </p:cNvPr>
          <p:cNvGrpSpPr/>
          <p:nvPr/>
        </p:nvGrpSpPr>
        <p:grpSpPr>
          <a:xfrm>
            <a:off x="4743450" y="3623591"/>
            <a:ext cx="1260000" cy="1620001"/>
            <a:chOff x="6381750" y="1409700"/>
            <a:chExt cx="1260000" cy="16200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D997EBB-B794-9B13-16AB-37D6DA461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A5E45B6-E000-E729-7831-6E8B64F9A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300D2B4-7588-54DA-7F83-2D7B4C081E0B}"/>
              </a:ext>
            </a:extLst>
          </p:cNvPr>
          <p:cNvGrpSpPr/>
          <p:nvPr/>
        </p:nvGrpSpPr>
        <p:grpSpPr>
          <a:xfrm>
            <a:off x="6096000" y="3623590"/>
            <a:ext cx="1260000" cy="1620001"/>
            <a:chOff x="6381750" y="1409700"/>
            <a:chExt cx="1260000" cy="1620001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26DD6348-FCDA-5451-2664-2C02936D3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91CCDB92-100F-4CB1-A41A-2F222561C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0DC1BC-9761-B427-910E-DB434DF37E83}"/>
              </a:ext>
            </a:extLst>
          </p:cNvPr>
          <p:cNvGrpSpPr/>
          <p:nvPr/>
        </p:nvGrpSpPr>
        <p:grpSpPr>
          <a:xfrm>
            <a:off x="7448550" y="3623590"/>
            <a:ext cx="1260000" cy="1620001"/>
            <a:chOff x="6381750" y="1409700"/>
            <a:chExt cx="1260000" cy="1620001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F68D8FB-377E-ACA2-6FF4-540703E38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8B478050-2FD5-9CB5-5D55-12E1B3FA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284224D-8B24-9A8C-9242-8DC1B99154F4}"/>
              </a:ext>
            </a:extLst>
          </p:cNvPr>
          <p:cNvGrpSpPr/>
          <p:nvPr/>
        </p:nvGrpSpPr>
        <p:grpSpPr>
          <a:xfrm>
            <a:off x="8818802" y="3623589"/>
            <a:ext cx="1260000" cy="1620001"/>
            <a:chOff x="6381750" y="1409700"/>
            <a:chExt cx="1260000" cy="1620001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32FFCF4F-C5D2-01AB-2DF8-C6B68F9E6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65BD0667-3AE1-0064-CE89-9F196736A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ADD5F95-1713-65F4-2B47-C4FD5EA7D4CE}"/>
              </a:ext>
            </a:extLst>
          </p:cNvPr>
          <p:cNvGrpSpPr/>
          <p:nvPr/>
        </p:nvGrpSpPr>
        <p:grpSpPr>
          <a:xfrm>
            <a:off x="10171352" y="3623589"/>
            <a:ext cx="1260000" cy="1620001"/>
            <a:chOff x="6381750" y="1409700"/>
            <a:chExt cx="1260000" cy="1620001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3B39C444-0B2F-D1DA-1251-D694714C8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3" r="7336"/>
            <a:stretch>
              <a:fillRect/>
            </a:stretch>
          </p:blipFill>
          <p:spPr>
            <a:xfrm>
              <a:off x="6381750" y="1409700"/>
              <a:ext cx="1260000" cy="1620000"/>
            </a:xfrm>
            <a:custGeom>
              <a:avLst/>
              <a:gdLst>
                <a:gd name="connsiteX0" fmla="*/ 0 w 1260000"/>
                <a:gd name="connsiteY0" fmla="*/ 0 h 1620000"/>
                <a:gd name="connsiteX1" fmla="*/ 1260000 w 1260000"/>
                <a:gd name="connsiteY1" fmla="*/ 0 h 1620000"/>
                <a:gd name="connsiteX2" fmla="*/ 1260000 w 1260000"/>
                <a:gd name="connsiteY2" fmla="*/ 1620000 h 1620000"/>
                <a:gd name="connsiteX3" fmla="*/ 0 w 1260000"/>
                <a:gd name="connsiteY3" fmla="*/ 1620000 h 16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0000" h="1620000">
                  <a:moveTo>
                    <a:pt x="0" y="0"/>
                  </a:moveTo>
                  <a:lnTo>
                    <a:pt x="1260000" y="0"/>
                  </a:lnTo>
                  <a:lnTo>
                    <a:pt x="1260000" y="1620000"/>
                  </a:lnTo>
                  <a:lnTo>
                    <a:pt x="0" y="1620000"/>
                  </a:lnTo>
                  <a:close/>
                </a:path>
              </a:pathLst>
            </a:custGeom>
            <a:ln>
              <a:solidFill>
                <a:schemeClr val="tx1"/>
              </a:solidFill>
            </a:ln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5777F84-B5B9-8C70-BD39-1AEC1EAD0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81750" y="2750763"/>
              <a:ext cx="1260000" cy="2789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631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4F91CF-EA27-B3C3-FCF8-103F7D759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9" t="486" r="10686"/>
          <a:stretch>
            <a:fillRect/>
          </a:stretch>
        </p:blipFill>
        <p:spPr>
          <a:xfrm>
            <a:off x="460957" y="284999"/>
            <a:ext cx="1260000" cy="1619999"/>
          </a:xfrm>
          <a:custGeom>
            <a:avLst/>
            <a:gdLst>
              <a:gd name="connsiteX0" fmla="*/ 0 w 1260000"/>
              <a:gd name="connsiteY0" fmla="*/ 0 h 1619999"/>
              <a:gd name="connsiteX1" fmla="*/ 1260000 w 1260000"/>
              <a:gd name="connsiteY1" fmla="*/ 0 h 1619999"/>
              <a:gd name="connsiteX2" fmla="*/ 1260000 w 1260000"/>
              <a:gd name="connsiteY2" fmla="*/ 1619999 h 1619999"/>
              <a:gd name="connsiteX3" fmla="*/ 0 w 1260000"/>
              <a:gd name="connsiteY3" fmla="*/ 1619999 h 161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0000" h="1619999">
                <a:moveTo>
                  <a:pt x="0" y="0"/>
                </a:moveTo>
                <a:lnTo>
                  <a:pt x="1260000" y="0"/>
                </a:lnTo>
                <a:lnTo>
                  <a:pt x="1260000" y="1619999"/>
                </a:lnTo>
                <a:lnTo>
                  <a:pt x="0" y="1619999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105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AC094E-4C4A-26A0-3F62-21881439C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053773"/>
            <a:ext cx="1800000" cy="17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8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crislie martin</dc:creator>
  <cp:lastModifiedBy>crislie martin</cp:lastModifiedBy>
  <cp:revision>3</cp:revision>
  <dcterms:created xsi:type="dcterms:W3CDTF">2023-05-22T12:53:05Z</dcterms:created>
  <dcterms:modified xsi:type="dcterms:W3CDTF">2023-08-01T01:04:04Z</dcterms:modified>
</cp:coreProperties>
</file>