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>
        <p:scale>
          <a:sx n="100" d="100"/>
          <a:sy n="100" d="100"/>
        </p:scale>
        <p:origin x="1140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Котляров" userId="76184dc850e36b39" providerId="LiveId" clId="{EA762CAF-731F-4971-9CB6-B46F3F2C3B61}"/>
    <pc:docChg chg="undo modSld">
      <pc:chgData name="Александр Котляров" userId="76184dc850e36b39" providerId="LiveId" clId="{EA762CAF-731F-4971-9CB6-B46F3F2C3B61}" dt="2018-08-21T21:31:14.834" v="76"/>
      <pc:docMkLst>
        <pc:docMk/>
      </pc:docMkLst>
      <pc:sldChg chg="modSp">
        <pc:chgData name="Александр Котляров" userId="76184dc850e36b39" providerId="LiveId" clId="{EA762CAF-731F-4971-9CB6-B46F3F2C3B61}" dt="2018-08-21T21:31:14.834" v="76"/>
        <pc:sldMkLst>
          <pc:docMk/>
          <pc:sldMk cId="2089884795" sldId="256"/>
        </pc:sldMkLst>
        <pc:spChg chg="mod">
          <ac:chgData name="Александр Котляров" userId="76184dc850e36b39" providerId="LiveId" clId="{EA762CAF-731F-4971-9CB6-B46F3F2C3B61}" dt="2018-08-21T21:14:26.693" v="44" actId="114"/>
          <ac:spMkLst>
            <pc:docMk/>
            <pc:sldMk cId="2089884795" sldId="256"/>
            <ac:spMk id="2" creationId="{BAD90AED-C6E3-4285-A7B7-41A5C5C8AC82}"/>
          </ac:spMkLst>
        </pc:spChg>
        <pc:graphicFrameChg chg="mod">
          <ac:chgData name="Александр Котляров" userId="76184dc850e36b39" providerId="LiveId" clId="{EA762CAF-731F-4971-9CB6-B46F3F2C3B61}" dt="2018-08-21T21:31:14.834" v="76"/>
          <ac:graphicFrameMkLst>
            <pc:docMk/>
            <pc:sldMk cId="2089884795" sldId="256"/>
            <ac:graphicFrameMk id="4" creationId="{B121F052-69D8-4028-913E-4B4ECFAECA3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FF2DC-5439-461A-9C90-F27C942DC0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429575-1329-4705-82F3-1835ADBBBEA7}">
      <dgm:prSet phldrT="[Текст]" custT="1"/>
      <dgm:spPr/>
      <dgm:t>
        <a:bodyPr/>
        <a:lstStyle/>
        <a:p>
          <a:r>
            <a:rPr lang="ru-RU" sz="1800" dirty="0" smtClean="0"/>
            <a:t>игровое </a:t>
          </a:r>
          <a:r>
            <a:rPr lang="ru-RU" sz="1800" dirty="0"/>
            <a:t>поле</a:t>
          </a:r>
        </a:p>
      </dgm:t>
    </dgm:pt>
    <dgm:pt modelId="{1C740A6F-7DC2-4A77-935A-AAA6A1EE8347}" type="parTrans" cxnId="{C5E84708-DE2A-48B2-BD17-E8F08E1CE75D}">
      <dgm:prSet/>
      <dgm:spPr/>
      <dgm:t>
        <a:bodyPr/>
        <a:lstStyle/>
        <a:p>
          <a:endParaRPr lang="ru-RU"/>
        </a:p>
      </dgm:t>
    </dgm:pt>
    <dgm:pt modelId="{C1D9C692-8448-4D44-8AD2-53ED23061FDB}" type="sibTrans" cxnId="{C5E84708-DE2A-48B2-BD17-E8F08E1CE75D}">
      <dgm:prSet/>
      <dgm:spPr/>
      <dgm:t>
        <a:bodyPr/>
        <a:lstStyle/>
        <a:p>
          <a:endParaRPr lang="ru-RU"/>
        </a:p>
      </dgm:t>
    </dgm:pt>
    <dgm:pt modelId="{8A6DF998-40EA-4ACA-9BDF-9B385223B3D6}">
      <dgm:prSet phldrT="[Текст]" custT="1"/>
      <dgm:spPr/>
      <dgm:t>
        <a:bodyPr/>
        <a:lstStyle/>
        <a:p>
          <a:r>
            <a:rPr lang="ru-RU" sz="1400" b="1" dirty="0" smtClean="0"/>
            <a:t>Враг</a:t>
          </a:r>
          <a:endParaRPr lang="en-US" sz="1400" b="1" dirty="0"/>
        </a:p>
        <a:p>
          <a:r>
            <a:rPr lang="ru-RU" sz="1400" dirty="0" smtClean="0"/>
            <a:t>//объект</a:t>
          </a:r>
          <a:endParaRPr lang="ru-RU" sz="1400" dirty="0"/>
        </a:p>
      </dgm:t>
    </dgm:pt>
    <dgm:pt modelId="{01B06719-C71D-4388-B854-8C1AFA762A64}" type="parTrans" cxnId="{0369FE9A-9A81-4876-B0BD-E6ED13A0963B}">
      <dgm:prSet/>
      <dgm:spPr/>
      <dgm:t>
        <a:bodyPr/>
        <a:lstStyle/>
        <a:p>
          <a:endParaRPr lang="ru-RU"/>
        </a:p>
      </dgm:t>
    </dgm:pt>
    <dgm:pt modelId="{5B10957D-F336-4BCE-8070-7807D1307024}" type="sibTrans" cxnId="{0369FE9A-9A81-4876-B0BD-E6ED13A0963B}">
      <dgm:prSet/>
      <dgm:spPr/>
      <dgm:t>
        <a:bodyPr/>
        <a:lstStyle/>
        <a:p>
          <a:endParaRPr lang="ru-RU"/>
        </a:p>
      </dgm:t>
    </dgm:pt>
    <dgm:pt modelId="{8D7457ED-25A2-4111-A78A-0797E28F0747}">
      <dgm:prSet phldrT="[Текст]" custT="1"/>
      <dgm:spPr/>
      <dgm:t>
        <a:bodyPr/>
        <a:lstStyle/>
        <a:p>
          <a:pPr algn="ctr"/>
          <a:r>
            <a:rPr lang="ru-RU" sz="1400" dirty="0" err="1" smtClean="0"/>
            <a:t>Туррель</a:t>
          </a:r>
          <a:endParaRPr lang="ru-RU" sz="1400" dirty="0" smtClean="0"/>
        </a:p>
        <a:p>
          <a:pPr algn="ctr"/>
          <a:r>
            <a:rPr lang="ru-RU" sz="1400" dirty="0" smtClean="0"/>
            <a:t>//объект</a:t>
          </a:r>
          <a:endParaRPr lang="ru-RU" sz="1400" dirty="0"/>
        </a:p>
      </dgm:t>
    </dgm:pt>
    <dgm:pt modelId="{D6D69A2C-F12A-4AA6-8C00-0B32AD613EAE}" type="parTrans" cxnId="{059F5D74-242B-48E9-B020-C1CB06CD3D85}">
      <dgm:prSet/>
      <dgm:spPr/>
      <dgm:t>
        <a:bodyPr/>
        <a:lstStyle/>
        <a:p>
          <a:endParaRPr lang="ru-RU"/>
        </a:p>
      </dgm:t>
    </dgm:pt>
    <dgm:pt modelId="{4EF1F4B0-FDD1-4C4E-AC40-C4D948A87C6F}" type="sibTrans" cxnId="{059F5D74-242B-48E9-B020-C1CB06CD3D85}">
      <dgm:prSet/>
      <dgm:spPr/>
      <dgm:t>
        <a:bodyPr/>
        <a:lstStyle/>
        <a:p>
          <a:endParaRPr lang="ru-RU"/>
        </a:p>
      </dgm:t>
    </dgm:pt>
    <dgm:pt modelId="{A0CC1386-FCFD-45EF-9875-61F85278D80E}">
      <dgm:prSet phldrT="[Текст]" custT="1"/>
      <dgm:spPr/>
      <dgm:t>
        <a:bodyPr/>
        <a:lstStyle/>
        <a:p>
          <a:r>
            <a:rPr lang="ru-RU" sz="1200" dirty="0" smtClean="0"/>
            <a:t>пушка</a:t>
          </a:r>
          <a:endParaRPr lang="ru-RU" sz="1200" dirty="0"/>
        </a:p>
        <a:p>
          <a:r>
            <a:rPr lang="ru-RU" sz="1200" dirty="0" smtClean="0"/>
            <a:t>//объект</a:t>
          </a:r>
          <a:endParaRPr lang="ru-RU" sz="1200" dirty="0"/>
        </a:p>
      </dgm:t>
    </dgm:pt>
    <dgm:pt modelId="{C03599E3-417D-4C05-87C5-73F87469948A}" type="parTrans" cxnId="{05BEF06D-F98E-4C59-8BA7-83678E637899}">
      <dgm:prSet/>
      <dgm:spPr/>
      <dgm:t>
        <a:bodyPr/>
        <a:lstStyle/>
        <a:p>
          <a:endParaRPr lang="ru-RU"/>
        </a:p>
      </dgm:t>
    </dgm:pt>
    <dgm:pt modelId="{70C335A8-73B7-408C-9626-5E560D793309}" type="sibTrans" cxnId="{05BEF06D-F98E-4C59-8BA7-83678E637899}">
      <dgm:prSet/>
      <dgm:spPr/>
      <dgm:t>
        <a:bodyPr/>
        <a:lstStyle/>
        <a:p>
          <a:endParaRPr lang="ru-RU"/>
        </a:p>
      </dgm:t>
    </dgm:pt>
    <dgm:pt modelId="{66DB725A-2D35-463B-9D32-597C4E18801F}">
      <dgm:prSet phldrT="[Текст]" custT="1"/>
      <dgm:spPr/>
      <dgm:t>
        <a:bodyPr/>
        <a:lstStyle/>
        <a:p>
          <a:r>
            <a:rPr lang="ru-RU" sz="1400" dirty="0" smtClean="0"/>
            <a:t>Перемещение</a:t>
          </a:r>
        </a:p>
        <a:p>
          <a:r>
            <a:rPr lang="ru-RU" sz="1400" dirty="0" smtClean="0"/>
            <a:t>//компонент</a:t>
          </a:r>
          <a:endParaRPr lang="ru-RU" sz="1400" dirty="0"/>
        </a:p>
      </dgm:t>
    </dgm:pt>
    <dgm:pt modelId="{03BCBFEA-629A-4D69-8E84-1D30D1CA389A}" type="parTrans" cxnId="{491D79D0-B796-4D1E-A2EC-25C9D7F80B3A}">
      <dgm:prSet/>
      <dgm:spPr/>
      <dgm:t>
        <a:bodyPr/>
        <a:lstStyle/>
        <a:p>
          <a:endParaRPr lang="ru-RU"/>
        </a:p>
      </dgm:t>
    </dgm:pt>
    <dgm:pt modelId="{B50C4354-0EDC-4278-9C5A-0393CE61B9F2}" type="sibTrans" cxnId="{491D79D0-B796-4D1E-A2EC-25C9D7F80B3A}">
      <dgm:prSet/>
      <dgm:spPr/>
      <dgm:t>
        <a:bodyPr/>
        <a:lstStyle/>
        <a:p>
          <a:endParaRPr lang="ru-RU"/>
        </a:p>
      </dgm:t>
    </dgm:pt>
    <dgm:pt modelId="{D4694AAE-3585-46E7-8A81-2A55FD5828AF}">
      <dgm:prSet phldrT="[Текст]" custT="1"/>
      <dgm:spPr/>
      <dgm:t>
        <a:bodyPr/>
        <a:lstStyle/>
        <a:p>
          <a:r>
            <a:rPr lang="ru-RU" sz="1400" dirty="0" smtClean="0"/>
            <a:t>База</a:t>
          </a:r>
        </a:p>
        <a:p>
          <a:r>
            <a:rPr lang="ru-RU" sz="1400" dirty="0" smtClean="0"/>
            <a:t>//объект</a:t>
          </a:r>
          <a:endParaRPr lang="ru-RU" sz="1400" dirty="0"/>
        </a:p>
      </dgm:t>
    </dgm:pt>
    <dgm:pt modelId="{5C065948-84E9-47F2-BBBF-E912415FF290}" type="parTrans" cxnId="{E0EDE8E7-90C9-4D1B-B3A7-27BBB84E110C}">
      <dgm:prSet/>
      <dgm:spPr/>
      <dgm:t>
        <a:bodyPr/>
        <a:lstStyle/>
        <a:p>
          <a:endParaRPr lang="ru-RU"/>
        </a:p>
      </dgm:t>
    </dgm:pt>
    <dgm:pt modelId="{7785A169-6699-4B53-B3FE-9A51D0789DE1}" type="sibTrans" cxnId="{E0EDE8E7-90C9-4D1B-B3A7-27BBB84E110C}">
      <dgm:prSet/>
      <dgm:spPr/>
      <dgm:t>
        <a:bodyPr/>
        <a:lstStyle/>
        <a:p>
          <a:endParaRPr lang="ru-RU"/>
        </a:p>
      </dgm:t>
    </dgm:pt>
    <dgm:pt modelId="{F45A9C5B-F10F-4B75-8D03-EBE5823BA891}">
      <dgm:prSet phldrT="[Текст]" custT="1"/>
      <dgm:spPr/>
      <dgm:t>
        <a:bodyPr/>
        <a:lstStyle/>
        <a:p>
          <a:r>
            <a:rPr lang="ru-RU" sz="1400" dirty="0" smtClean="0"/>
            <a:t>Контроллер очков прочности</a:t>
          </a:r>
        </a:p>
        <a:p>
          <a:r>
            <a:rPr lang="ru-RU" sz="1400" dirty="0" smtClean="0"/>
            <a:t>//компонент</a:t>
          </a:r>
          <a:endParaRPr lang="ru-RU" sz="1400" dirty="0"/>
        </a:p>
      </dgm:t>
    </dgm:pt>
    <dgm:pt modelId="{E3991DFA-D4EE-4AC8-B8F4-1656E322E2D5}" type="parTrans" cxnId="{43637519-4291-47C2-A654-934884620B3A}">
      <dgm:prSet/>
      <dgm:spPr/>
      <dgm:t>
        <a:bodyPr/>
        <a:lstStyle/>
        <a:p>
          <a:endParaRPr lang="ru-RU"/>
        </a:p>
      </dgm:t>
    </dgm:pt>
    <dgm:pt modelId="{9D50DDB5-81E6-4399-9D7D-43599CC7377B}" type="sibTrans" cxnId="{43637519-4291-47C2-A654-934884620B3A}">
      <dgm:prSet/>
      <dgm:spPr/>
      <dgm:t>
        <a:bodyPr/>
        <a:lstStyle/>
        <a:p>
          <a:endParaRPr lang="ru-RU"/>
        </a:p>
      </dgm:t>
    </dgm:pt>
    <dgm:pt modelId="{AD6ABA62-E8E6-42CD-B626-DCBE44D3205B}">
      <dgm:prSet phldrT="[Текст]" custT="1"/>
      <dgm:spPr/>
      <dgm:t>
        <a:bodyPr/>
        <a:lstStyle/>
        <a:p>
          <a:r>
            <a:rPr lang="ru-RU" sz="1400" dirty="0" smtClean="0"/>
            <a:t>Контроллер получения урона</a:t>
          </a:r>
        </a:p>
        <a:p>
          <a:r>
            <a:rPr lang="ru-RU" sz="1400" dirty="0" smtClean="0"/>
            <a:t>//компонент</a:t>
          </a:r>
        </a:p>
        <a:p>
          <a:r>
            <a:rPr lang="ru-RU" sz="1400" dirty="0" smtClean="0"/>
            <a:t>//получение урона при контакте с врагом</a:t>
          </a:r>
          <a:endParaRPr lang="ru-RU" sz="1400" dirty="0"/>
        </a:p>
      </dgm:t>
    </dgm:pt>
    <dgm:pt modelId="{B8423162-3735-41B4-8445-F442A647B45A}" type="parTrans" cxnId="{12AC5172-E229-4FBA-95CF-CF2E250ED2F2}">
      <dgm:prSet/>
      <dgm:spPr/>
      <dgm:t>
        <a:bodyPr/>
        <a:lstStyle/>
        <a:p>
          <a:endParaRPr lang="ru-RU"/>
        </a:p>
      </dgm:t>
    </dgm:pt>
    <dgm:pt modelId="{75635AB5-EC00-41B4-A36D-A8F07080552C}" type="sibTrans" cxnId="{12AC5172-E229-4FBA-95CF-CF2E250ED2F2}">
      <dgm:prSet/>
      <dgm:spPr/>
      <dgm:t>
        <a:bodyPr/>
        <a:lstStyle/>
        <a:p>
          <a:endParaRPr lang="ru-RU"/>
        </a:p>
      </dgm:t>
    </dgm:pt>
    <dgm:pt modelId="{EDE6B731-5BE7-4159-A043-8530C5002FA9}">
      <dgm:prSet phldrT="[Текст]" custT="1"/>
      <dgm:spPr/>
      <dgm:t>
        <a:bodyPr/>
        <a:lstStyle/>
        <a:p>
          <a:pPr algn="ctr"/>
          <a:r>
            <a:rPr lang="ru-RU" sz="1400" dirty="0" smtClean="0"/>
            <a:t>Поворот</a:t>
          </a:r>
        </a:p>
        <a:p>
          <a:pPr algn="ctr"/>
          <a:r>
            <a:rPr lang="ru-RU" sz="1400" dirty="0" smtClean="0"/>
            <a:t>//компонент</a:t>
          </a:r>
          <a:endParaRPr lang="ru-RU" sz="1400" dirty="0"/>
        </a:p>
      </dgm:t>
    </dgm:pt>
    <dgm:pt modelId="{681CA7E7-BBA9-4FDD-8347-6746455E1FB3}" type="parTrans" cxnId="{8FAF4C65-C403-4626-8DDA-E2AB7565422F}">
      <dgm:prSet/>
      <dgm:spPr/>
      <dgm:t>
        <a:bodyPr/>
        <a:lstStyle/>
        <a:p>
          <a:endParaRPr lang="ru-RU"/>
        </a:p>
      </dgm:t>
    </dgm:pt>
    <dgm:pt modelId="{5CE4A406-BB0E-4232-BEA3-09DA27DEFBF3}" type="sibTrans" cxnId="{8FAF4C65-C403-4626-8DDA-E2AB7565422F}">
      <dgm:prSet/>
      <dgm:spPr/>
      <dgm:t>
        <a:bodyPr/>
        <a:lstStyle/>
        <a:p>
          <a:endParaRPr lang="ru-RU"/>
        </a:p>
      </dgm:t>
    </dgm:pt>
    <dgm:pt modelId="{1674B37C-7993-4EA7-861E-7F2F46AA36F2}">
      <dgm:prSet phldrT="[Текст]" custT="1"/>
      <dgm:spPr/>
      <dgm:t>
        <a:bodyPr/>
        <a:lstStyle/>
        <a:p>
          <a:r>
            <a:rPr lang="ru-RU" sz="1200" dirty="0" smtClean="0"/>
            <a:t>Стрельба</a:t>
          </a:r>
        </a:p>
        <a:p>
          <a:r>
            <a:rPr lang="ru-RU" sz="1200" dirty="0" smtClean="0"/>
            <a:t>//компонент</a:t>
          </a:r>
        </a:p>
      </dgm:t>
    </dgm:pt>
    <dgm:pt modelId="{BEA39422-881D-4CFA-85E9-D9FCB79949E0}" type="parTrans" cxnId="{A8E35BEE-327B-4A0D-8B57-662D43B5FDF1}">
      <dgm:prSet/>
      <dgm:spPr/>
      <dgm:t>
        <a:bodyPr/>
        <a:lstStyle/>
        <a:p>
          <a:endParaRPr lang="ru-RU"/>
        </a:p>
      </dgm:t>
    </dgm:pt>
    <dgm:pt modelId="{AC479E20-D295-4C31-BE96-179124CF6ABB}" type="sibTrans" cxnId="{A8E35BEE-327B-4A0D-8B57-662D43B5FDF1}">
      <dgm:prSet/>
      <dgm:spPr/>
      <dgm:t>
        <a:bodyPr/>
        <a:lstStyle/>
        <a:p>
          <a:endParaRPr lang="ru-RU"/>
        </a:p>
      </dgm:t>
    </dgm:pt>
    <dgm:pt modelId="{120AD689-039A-4D54-9C45-FDC3C30C9747}">
      <dgm:prSet phldrT="[Текст]" custT="1"/>
      <dgm:spPr/>
      <dgm:t>
        <a:bodyPr/>
        <a:lstStyle/>
        <a:p>
          <a:r>
            <a:rPr lang="ru-RU" sz="1200" dirty="0" smtClean="0"/>
            <a:t>Снаряд</a:t>
          </a:r>
        </a:p>
        <a:p>
          <a:r>
            <a:rPr lang="ru-RU" sz="1200" dirty="0" smtClean="0"/>
            <a:t>//объект</a:t>
          </a:r>
        </a:p>
      </dgm:t>
    </dgm:pt>
    <dgm:pt modelId="{EDCBA323-0064-46C6-A9FC-74220B357792}" type="parTrans" cxnId="{4100E921-F290-491C-8CF1-7C0EB96E9702}">
      <dgm:prSet/>
      <dgm:spPr/>
      <dgm:t>
        <a:bodyPr/>
        <a:lstStyle/>
        <a:p>
          <a:endParaRPr lang="ru-RU"/>
        </a:p>
      </dgm:t>
    </dgm:pt>
    <dgm:pt modelId="{353B9CE9-5B1D-4381-A8C5-72714CA8A128}" type="sibTrans" cxnId="{4100E921-F290-491C-8CF1-7C0EB96E9702}">
      <dgm:prSet/>
      <dgm:spPr/>
      <dgm:t>
        <a:bodyPr/>
        <a:lstStyle/>
        <a:p>
          <a:endParaRPr lang="ru-RU"/>
        </a:p>
      </dgm:t>
    </dgm:pt>
    <dgm:pt modelId="{467E4305-19CE-4616-8EF9-56400C202148}">
      <dgm:prSet phldrT="[Текст]" custT="1"/>
      <dgm:spPr/>
      <dgm:t>
        <a:bodyPr/>
        <a:lstStyle/>
        <a:p>
          <a:r>
            <a:rPr lang="ru-RU" sz="1200" dirty="0" smtClean="0"/>
            <a:t>Контроллер полёта</a:t>
          </a:r>
        </a:p>
        <a:p>
          <a:r>
            <a:rPr lang="ru-RU" sz="1200" dirty="0" smtClean="0"/>
            <a:t>//компонент</a:t>
          </a:r>
        </a:p>
      </dgm:t>
    </dgm:pt>
    <dgm:pt modelId="{734D7712-E63C-49E9-B277-824880605131}" type="parTrans" cxnId="{62D708AE-76A4-4C27-A367-9B8AD1280922}">
      <dgm:prSet/>
      <dgm:spPr/>
      <dgm:t>
        <a:bodyPr/>
        <a:lstStyle/>
        <a:p>
          <a:endParaRPr lang="ru-RU"/>
        </a:p>
      </dgm:t>
    </dgm:pt>
    <dgm:pt modelId="{75A6B658-7845-40F1-A843-9C900090ACD5}" type="sibTrans" cxnId="{62D708AE-76A4-4C27-A367-9B8AD1280922}">
      <dgm:prSet/>
      <dgm:spPr/>
      <dgm:t>
        <a:bodyPr/>
        <a:lstStyle/>
        <a:p>
          <a:endParaRPr lang="ru-RU"/>
        </a:p>
      </dgm:t>
    </dgm:pt>
    <dgm:pt modelId="{9DB8E210-645F-4753-A392-672D7A15EB03}">
      <dgm:prSet phldrT="[Текст]" custT="1"/>
      <dgm:spPr/>
      <dgm:t>
        <a:bodyPr/>
        <a:lstStyle/>
        <a:p>
          <a:r>
            <a:rPr lang="ru-RU" sz="1200" dirty="0" smtClean="0"/>
            <a:t>Нанесение урона</a:t>
          </a:r>
        </a:p>
        <a:p>
          <a:r>
            <a:rPr lang="ru-RU" sz="1200" dirty="0" smtClean="0"/>
            <a:t>//компонент</a:t>
          </a:r>
        </a:p>
      </dgm:t>
    </dgm:pt>
    <dgm:pt modelId="{D2FAD2C5-2522-4098-A45B-D144C87D8502}" type="parTrans" cxnId="{077045BF-A029-4B6B-AB11-BE897915192E}">
      <dgm:prSet/>
      <dgm:spPr/>
      <dgm:t>
        <a:bodyPr/>
        <a:lstStyle/>
        <a:p>
          <a:endParaRPr lang="ru-RU"/>
        </a:p>
      </dgm:t>
    </dgm:pt>
    <dgm:pt modelId="{17A7645E-EE57-48DC-9279-7E89A06C5462}" type="sibTrans" cxnId="{077045BF-A029-4B6B-AB11-BE897915192E}">
      <dgm:prSet/>
      <dgm:spPr/>
      <dgm:t>
        <a:bodyPr/>
        <a:lstStyle/>
        <a:p>
          <a:endParaRPr lang="ru-RU"/>
        </a:p>
      </dgm:t>
    </dgm:pt>
    <dgm:pt modelId="{58A1EFD8-26CE-47C8-B59C-D73CC2FC7B85}" type="pres">
      <dgm:prSet presAssocID="{0E4FF2DC-5439-461A-9C90-F27C942DC0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CCAF093-8B5D-40BB-B56E-90E61B19E6DA}" type="pres">
      <dgm:prSet presAssocID="{B0429575-1329-4705-82F3-1835ADBBBEA7}" presName="hierRoot1" presStyleCnt="0"/>
      <dgm:spPr/>
    </dgm:pt>
    <dgm:pt modelId="{AEA60785-7324-442B-92B7-FB3A95AF717B}" type="pres">
      <dgm:prSet presAssocID="{B0429575-1329-4705-82F3-1835ADBBBEA7}" presName="composite" presStyleCnt="0"/>
      <dgm:spPr/>
    </dgm:pt>
    <dgm:pt modelId="{1C74BF80-9756-42DB-9CEB-B617C0498E62}" type="pres">
      <dgm:prSet presAssocID="{B0429575-1329-4705-82F3-1835ADBBBEA7}" presName="background" presStyleLbl="node0" presStyleIdx="0" presStyleCnt="1"/>
      <dgm:spPr/>
    </dgm:pt>
    <dgm:pt modelId="{38F6E60F-87AC-4FCE-BDC2-FD14284BD8C8}" type="pres">
      <dgm:prSet presAssocID="{B0429575-1329-4705-82F3-1835ADBBBEA7}" presName="text" presStyleLbl="fgAcc0" presStyleIdx="0" presStyleCnt="1" custScaleX="121000" custScaleY="121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6B6137-CBE8-4D78-8F0E-77428E80C5F6}" type="pres">
      <dgm:prSet presAssocID="{B0429575-1329-4705-82F3-1835ADBBBEA7}" presName="hierChild2" presStyleCnt="0"/>
      <dgm:spPr/>
    </dgm:pt>
    <dgm:pt modelId="{A144D25C-5BB4-4910-BBAC-B92A94BE7091}" type="pres">
      <dgm:prSet presAssocID="{01B06719-C71D-4388-B854-8C1AFA762A64}" presName="Name10" presStyleLbl="parChTrans1D2" presStyleIdx="0" presStyleCnt="3"/>
      <dgm:spPr/>
      <dgm:t>
        <a:bodyPr/>
        <a:lstStyle/>
        <a:p>
          <a:endParaRPr lang="ru-RU"/>
        </a:p>
      </dgm:t>
    </dgm:pt>
    <dgm:pt modelId="{5FC3DE22-208D-4D56-B1B0-24EE6011290B}" type="pres">
      <dgm:prSet presAssocID="{8A6DF998-40EA-4ACA-9BDF-9B385223B3D6}" presName="hierRoot2" presStyleCnt="0"/>
      <dgm:spPr/>
    </dgm:pt>
    <dgm:pt modelId="{1A4BDF9B-A749-4933-9881-322F27DC1B64}" type="pres">
      <dgm:prSet presAssocID="{8A6DF998-40EA-4ACA-9BDF-9B385223B3D6}" presName="composite2" presStyleCnt="0"/>
      <dgm:spPr/>
    </dgm:pt>
    <dgm:pt modelId="{83A0A952-4E5A-43A3-B679-1A9DDEC4282F}" type="pres">
      <dgm:prSet presAssocID="{8A6DF998-40EA-4ACA-9BDF-9B385223B3D6}" presName="background2" presStyleLbl="node2" presStyleIdx="0" presStyleCnt="3"/>
      <dgm:spPr/>
    </dgm:pt>
    <dgm:pt modelId="{EFC92E01-1C8E-47FE-8D1E-33238A425400}" type="pres">
      <dgm:prSet presAssocID="{8A6DF998-40EA-4ACA-9BDF-9B385223B3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C5E207-B7F8-4B01-B329-1A6E4E8AF6FB}" type="pres">
      <dgm:prSet presAssocID="{8A6DF998-40EA-4ACA-9BDF-9B385223B3D6}" presName="hierChild3" presStyleCnt="0"/>
      <dgm:spPr/>
    </dgm:pt>
    <dgm:pt modelId="{4C952FBE-9A2B-46A5-8923-EDA87CAE0CD9}" type="pres">
      <dgm:prSet presAssocID="{03BCBFEA-629A-4D69-8E84-1D30D1CA389A}" presName="Name17" presStyleLbl="parChTrans1D3" presStyleIdx="0" presStyleCnt="5"/>
      <dgm:spPr/>
    </dgm:pt>
    <dgm:pt modelId="{7880D2B3-AC28-43BD-B76A-831BD4BC9813}" type="pres">
      <dgm:prSet presAssocID="{66DB725A-2D35-463B-9D32-597C4E18801F}" presName="hierRoot3" presStyleCnt="0"/>
      <dgm:spPr/>
    </dgm:pt>
    <dgm:pt modelId="{D9E24716-CA17-499C-8105-B9DBF0DA72E4}" type="pres">
      <dgm:prSet presAssocID="{66DB725A-2D35-463B-9D32-597C4E18801F}" presName="composite3" presStyleCnt="0"/>
      <dgm:spPr/>
    </dgm:pt>
    <dgm:pt modelId="{51D919C1-3689-4716-B60E-6BA6F0B96744}" type="pres">
      <dgm:prSet presAssocID="{66DB725A-2D35-463B-9D32-597C4E18801F}" presName="background3" presStyleLbl="node3" presStyleIdx="0" presStyleCnt="5"/>
      <dgm:spPr/>
    </dgm:pt>
    <dgm:pt modelId="{D36B6521-E43E-4165-8266-5E72331C8FCF}" type="pres">
      <dgm:prSet presAssocID="{66DB725A-2D35-463B-9D32-597C4E18801F}" presName="text3" presStyleLbl="fgAcc3" presStyleIdx="0" presStyleCnt="5" custScaleX="120194" custScaleY="1430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46737A4-E98D-417A-A3AA-57A43528CED6}" type="pres">
      <dgm:prSet presAssocID="{66DB725A-2D35-463B-9D32-597C4E18801F}" presName="hierChild4" presStyleCnt="0"/>
      <dgm:spPr/>
    </dgm:pt>
    <dgm:pt modelId="{4F9D157A-DBC8-4356-AE6F-46C123CE84F2}" type="pres">
      <dgm:prSet presAssocID="{5C065948-84E9-47F2-BBBF-E912415FF290}" presName="Name10" presStyleLbl="parChTrans1D2" presStyleIdx="1" presStyleCnt="3"/>
      <dgm:spPr/>
    </dgm:pt>
    <dgm:pt modelId="{0D7906A4-5581-42CB-B70D-1F17ED403C5B}" type="pres">
      <dgm:prSet presAssocID="{D4694AAE-3585-46E7-8A81-2A55FD5828AF}" presName="hierRoot2" presStyleCnt="0"/>
      <dgm:spPr/>
    </dgm:pt>
    <dgm:pt modelId="{39111A5C-5C8B-420B-BEE2-3B12419D3DEA}" type="pres">
      <dgm:prSet presAssocID="{D4694AAE-3585-46E7-8A81-2A55FD5828AF}" presName="composite2" presStyleCnt="0"/>
      <dgm:spPr/>
    </dgm:pt>
    <dgm:pt modelId="{EF4CD427-60CC-46EA-87F8-3FF9A0663C13}" type="pres">
      <dgm:prSet presAssocID="{D4694AAE-3585-46E7-8A81-2A55FD5828AF}" presName="background2" presStyleLbl="node2" presStyleIdx="1" presStyleCnt="3"/>
      <dgm:spPr/>
    </dgm:pt>
    <dgm:pt modelId="{C477B96B-E2DF-4B62-A9CE-5F510D44AA77}" type="pres">
      <dgm:prSet presAssocID="{D4694AAE-3585-46E7-8A81-2A55FD5828A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1CC5F0-627C-44F3-9535-5A226E49549C}" type="pres">
      <dgm:prSet presAssocID="{D4694AAE-3585-46E7-8A81-2A55FD5828AF}" presName="hierChild3" presStyleCnt="0"/>
      <dgm:spPr/>
    </dgm:pt>
    <dgm:pt modelId="{C1AC5959-911B-4F93-985C-272E30494201}" type="pres">
      <dgm:prSet presAssocID="{E3991DFA-D4EE-4AC8-B8F4-1656E322E2D5}" presName="Name17" presStyleLbl="parChTrans1D3" presStyleIdx="1" presStyleCnt="5"/>
      <dgm:spPr/>
    </dgm:pt>
    <dgm:pt modelId="{03CD6819-EA66-4576-A329-A93E022BCD85}" type="pres">
      <dgm:prSet presAssocID="{F45A9C5B-F10F-4B75-8D03-EBE5823BA891}" presName="hierRoot3" presStyleCnt="0"/>
      <dgm:spPr/>
    </dgm:pt>
    <dgm:pt modelId="{644F0E03-823C-4630-9FA8-69AE93FF90F0}" type="pres">
      <dgm:prSet presAssocID="{F45A9C5B-F10F-4B75-8D03-EBE5823BA891}" presName="composite3" presStyleCnt="0"/>
      <dgm:spPr/>
    </dgm:pt>
    <dgm:pt modelId="{91AC895E-4A66-4B12-B5C5-CFCDDA298378}" type="pres">
      <dgm:prSet presAssocID="{F45A9C5B-F10F-4B75-8D03-EBE5823BA891}" presName="background3" presStyleLbl="node3" presStyleIdx="1" presStyleCnt="5"/>
      <dgm:spPr/>
    </dgm:pt>
    <dgm:pt modelId="{814A6806-C017-4F81-8927-EFFF98F37247}" type="pres">
      <dgm:prSet presAssocID="{F45A9C5B-F10F-4B75-8D03-EBE5823BA891}" presName="text3" presStyleLbl="fgAcc3" presStyleIdx="1" presStyleCnt="5" custScaleX="124003" custScaleY="14040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15CBEF7-81F9-4573-88FD-73BBD0808DF4}" type="pres">
      <dgm:prSet presAssocID="{F45A9C5B-F10F-4B75-8D03-EBE5823BA891}" presName="hierChild4" presStyleCnt="0"/>
      <dgm:spPr/>
    </dgm:pt>
    <dgm:pt modelId="{12FEAE06-1A03-4BF0-BA2C-A84C649D5037}" type="pres">
      <dgm:prSet presAssocID="{B8423162-3735-41B4-8445-F442A647B45A}" presName="Name17" presStyleLbl="parChTrans1D3" presStyleIdx="2" presStyleCnt="5"/>
      <dgm:spPr/>
    </dgm:pt>
    <dgm:pt modelId="{EED841C8-130C-4E49-B5CC-9BE6EF480802}" type="pres">
      <dgm:prSet presAssocID="{AD6ABA62-E8E6-42CD-B626-DCBE44D3205B}" presName="hierRoot3" presStyleCnt="0"/>
      <dgm:spPr/>
    </dgm:pt>
    <dgm:pt modelId="{EF3FC696-8999-49F2-9E69-3421132F8296}" type="pres">
      <dgm:prSet presAssocID="{AD6ABA62-E8E6-42CD-B626-DCBE44D3205B}" presName="composite3" presStyleCnt="0"/>
      <dgm:spPr/>
    </dgm:pt>
    <dgm:pt modelId="{08E22F34-F6D6-42D7-B0C3-A3E5781414A2}" type="pres">
      <dgm:prSet presAssocID="{AD6ABA62-E8E6-42CD-B626-DCBE44D3205B}" presName="background3" presStyleLbl="node3" presStyleIdx="2" presStyleCnt="5"/>
      <dgm:spPr/>
    </dgm:pt>
    <dgm:pt modelId="{6D0287E8-05FC-458E-84E9-21C1C56DAE52}" type="pres">
      <dgm:prSet presAssocID="{AD6ABA62-E8E6-42CD-B626-DCBE44D3205B}" presName="text3" presStyleLbl="fgAcc3" presStyleIdx="2" presStyleCnt="5" custScaleX="112655" custScaleY="3174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B0C566-DF7D-4E18-89DE-B3DDEADEF3DC}" type="pres">
      <dgm:prSet presAssocID="{AD6ABA62-E8E6-42CD-B626-DCBE44D3205B}" presName="hierChild4" presStyleCnt="0"/>
      <dgm:spPr/>
    </dgm:pt>
    <dgm:pt modelId="{93B2C559-F26E-40D5-B758-232F6429C77F}" type="pres">
      <dgm:prSet presAssocID="{D6D69A2C-F12A-4AA6-8C00-0B32AD613EAE}" presName="Name10" presStyleLbl="parChTrans1D2" presStyleIdx="2" presStyleCnt="3"/>
      <dgm:spPr/>
      <dgm:t>
        <a:bodyPr/>
        <a:lstStyle/>
        <a:p>
          <a:endParaRPr lang="ru-RU"/>
        </a:p>
      </dgm:t>
    </dgm:pt>
    <dgm:pt modelId="{0E9C1838-AF5D-4B8B-B099-A8238BB8C78C}" type="pres">
      <dgm:prSet presAssocID="{8D7457ED-25A2-4111-A78A-0797E28F0747}" presName="hierRoot2" presStyleCnt="0"/>
      <dgm:spPr/>
    </dgm:pt>
    <dgm:pt modelId="{37DAF1F5-4497-4D31-BC6A-753D0B3CB105}" type="pres">
      <dgm:prSet presAssocID="{8D7457ED-25A2-4111-A78A-0797E28F0747}" presName="composite2" presStyleCnt="0"/>
      <dgm:spPr/>
    </dgm:pt>
    <dgm:pt modelId="{831DF108-D2E6-4AE8-BA39-3538061C4F61}" type="pres">
      <dgm:prSet presAssocID="{8D7457ED-25A2-4111-A78A-0797E28F0747}" presName="background2" presStyleLbl="node2" presStyleIdx="2" presStyleCnt="3"/>
      <dgm:spPr/>
    </dgm:pt>
    <dgm:pt modelId="{9645A6DA-D959-4F5B-BA49-FD92BDBF993A}" type="pres">
      <dgm:prSet presAssocID="{8D7457ED-25A2-4111-A78A-0797E28F074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73ACEE-F7C1-46B3-A115-39791221FEE9}" type="pres">
      <dgm:prSet presAssocID="{8D7457ED-25A2-4111-A78A-0797E28F0747}" presName="hierChild3" presStyleCnt="0"/>
      <dgm:spPr/>
    </dgm:pt>
    <dgm:pt modelId="{E2F0859D-C3FF-46B1-BC5D-4F4D0CBC4206}" type="pres">
      <dgm:prSet presAssocID="{681CA7E7-BBA9-4FDD-8347-6746455E1FB3}" presName="Name17" presStyleLbl="parChTrans1D3" presStyleIdx="3" presStyleCnt="5"/>
      <dgm:spPr/>
    </dgm:pt>
    <dgm:pt modelId="{040986EF-FFDD-450B-8020-34862D7DC790}" type="pres">
      <dgm:prSet presAssocID="{EDE6B731-5BE7-4159-A043-8530C5002FA9}" presName="hierRoot3" presStyleCnt="0"/>
      <dgm:spPr/>
    </dgm:pt>
    <dgm:pt modelId="{10966309-0279-42A5-BEF6-0694D8533FEA}" type="pres">
      <dgm:prSet presAssocID="{EDE6B731-5BE7-4159-A043-8530C5002FA9}" presName="composite3" presStyleCnt="0"/>
      <dgm:spPr/>
    </dgm:pt>
    <dgm:pt modelId="{E619570D-A55E-4842-846E-EDD7217A6A63}" type="pres">
      <dgm:prSet presAssocID="{EDE6B731-5BE7-4159-A043-8530C5002FA9}" presName="background3" presStyleLbl="node3" presStyleIdx="3" presStyleCnt="5"/>
      <dgm:spPr/>
    </dgm:pt>
    <dgm:pt modelId="{0F8AFF3D-D269-490F-83F9-17BCB500962A}" type="pres">
      <dgm:prSet presAssocID="{EDE6B731-5BE7-4159-A043-8530C5002FA9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1A79AB-1FEA-406B-938D-35532B6D22F4}" type="pres">
      <dgm:prSet presAssocID="{EDE6B731-5BE7-4159-A043-8530C5002FA9}" presName="hierChild4" presStyleCnt="0"/>
      <dgm:spPr/>
    </dgm:pt>
    <dgm:pt modelId="{BE8AF84A-FE54-48A7-BD00-C1B13987247D}" type="pres">
      <dgm:prSet presAssocID="{C03599E3-417D-4C05-87C5-73F87469948A}" presName="Name17" presStyleLbl="parChTrans1D3" presStyleIdx="4" presStyleCnt="5"/>
      <dgm:spPr/>
      <dgm:t>
        <a:bodyPr/>
        <a:lstStyle/>
        <a:p>
          <a:endParaRPr lang="ru-RU"/>
        </a:p>
      </dgm:t>
    </dgm:pt>
    <dgm:pt modelId="{131F5404-8946-4864-91E3-F220E0ED7B0D}" type="pres">
      <dgm:prSet presAssocID="{A0CC1386-FCFD-45EF-9875-61F85278D80E}" presName="hierRoot3" presStyleCnt="0"/>
      <dgm:spPr/>
    </dgm:pt>
    <dgm:pt modelId="{47CCACAF-8028-47D0-AA76-DE34CD7C6ED3}" type="pres">
      <dgm:prSet presAssocID="{A0CC1386-FCFD-45EF-9875-61F85278D80E}" presName="composite3" presStyleCnt="0"/>
      <dgm:spPr/>
    </dgm:pt>
    <dgm:pt modelId="{36A6F232-8198-44B1-B088-85FF4B3F8809}" type="pres">
      <dgm:prSet presAssocID="{A0CC1386-FCFD-45EF-9875-61F85278D80E}" presName="background3" presStyleLbl="node3" presStyleIdx="4" presStyleCnt="5"/>
      <dgm:spPr/>
    </dgm:pt>
    <dgm:pt modelId="{C289C70E-7419-4FCD-A23B-8BBC8DBE5EC5}" type="pres">
      <dgm:prSet presAssocID="{A0CC1386-FCFD-45EF-9875-61F85278D80E}" presName="text3" presStyleLbl="fgAcc3" presStyleIdx="4" presStyleCnt="5" custScaleX="82645" custScaleY="8264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226EFC-B8C4-4DF4-A4C3-4EE9D78845FA}" type="pres">
      <dgm:prSet presAssocID="{A0CC1386-FCFD-45EF-9875-61F85278D80E}" presName="hierChild4" presStyleCnt="0"/>
      <dgm:spPr/>
    </dgm:pt>
    <dgm:pt modelId="{3ACF6AEA-BD22-4D55-9F46-0E45B825699C}" type="pres">
      <dgm:prSet presAssocID="{BEA39422-881D-4CFA-85E9-D9FCB79949E0}" presName="Name23" presStyleLbl="parChTrans1D4" presStyleIdx="0" presStyleCnt="4"/>
      <dgm:spPr/>
    </dgm:pt>
    <dgm:pt modelId="{FB40BF50-F1F7-4275-B4D0-1201BAA4038E}" type="pres">
      <dgm:prSet presAssocID="{1674B37C-7993-4EA7-861E-7F2F46AA36F2}" presName="hierRoot4" presStyleCnt="0"/>
      <dgm:spPr/>
    </dgm:pt>
    <dgm:pt modelId="{2CD7A978-F4A2-4C5C-81A6-5229592029F8}" type="pres">
      <dgm:prSet presAssocID="{1674B37C-7993-4EA7-861E-7F2F46AA36F2}" presName="composite4" presStyleCnt="0"/>
      <dgm:spPr/>
    </dgm:pt>
    <dgm:pt modelId="{25F0D65F-54D5-422F-83A5-89C3FDF5C6A2}" type="pres">
      <dgm:prSet presAssocID="{1674B37C-7993-4EA7-861E-7F2F46AA36F2}" presName="background4" presStyleLbl="node4" presStyleIdx="0" presStyleCnt="4"/>
      <dgm:spPr/>
    </dgm:pt>
    <dgm:pt modelId="{C7DCF0D9-3AE0-4245-AB4A-7E141D6F8E7C}" type="pres">
      <dgm:prSet presAssocID="{1674B37C-7993-4EA7-861E-7F2F46AA36F2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121331-9568-4C91-A3A8-529F028C49E6}" type="pres">
      <dgm:prSet presAssocID="{1674B37C-7993-4EA7-861E-7F2F46AA36F2}" presName="hierChild5" presStyleCnt="0"/>
      <dgm:spPr/>
    </dgm:pt>
    <dgm:pt modelId="{7AEF7EE5-1575-4692-89A6-A095E599DF81}" type="pres">
      <dgm:prSet presAssocID="{EDCBA323-0064-46C6-A9FC-74220B357792}" presName="Name23" presStyleLbl="parChTrans1D4" presStyleIdx="1" presStyleCnt="4"/>
      <dgm:spPr/>
    </dgm:pt>
    <dgm:pt modelId="{68201617-EC23-4153-BD56-732BD6638C39}" type="pres">
      <dgm:prSet presAssocID="{120AD689-039A-4D54-9C45-FDC3C30C9747}" presName="hierRoot4" presStyleCnt="0"/>
      <dgm:spPr/>
    </dgm:pt>
    <dgm:pt modelId="{FDB47358-1845-4176-932C-D7B7AFAEC2A9}" type="pres">
      <dgm:prSet presAssocID="{120AD689-039A-4D54-9C45-FDC3C30C9747}" presName="composite4" presStyleCnt="0"/>
      <dgm:spPr/>
    </dgm:pt>
    <dgm:pt modelId="{CC010409-FA25-4837-808D-F35DBB6EB1A5}" type="pres">
      <dgm:prSet presAssocID="{120AD689-039A-4D54-9C45-FDC3C30C9747}" presName="background4" presStyleLbl="node4" presStyleIdx="1" presStyleCnt="4"/>
      <dgm:spPr/>
    </dgm:pt>
    <dgm:pt modelId="{611D5FBB-1845-435E-BBA0-99664C8131E6}" type="pres">
      <dgm:prSet presAssocID="{120AD689-039A-4D54-9C45-FDC3C30C9747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BE725F-3955-40E4-8D1D-D55E1FA66EA9}" type="pres">
      <dgm:prSet presAssocID="{120AD689-039A-4D54-9C45-FDC3C30C9747}" presName="hierChild5" presStyleCnt="0"/>
      <dgm:spPr/>
    </dgm:pt>
    <dgm:pt modelId="{565FF554-8B2B-43EC-9314-1BAE8B10185F}" type="pres">
      <dgm:prSet presAssocID="{734D7712-E63C-49E9-B277-824880605131}" presName="Name23" presStyleLbl="parChTrans1D4" presStyleIdx="2" presStyleCnt="4"/>
      <dgm:spPr/>
    </dgm:pt>
    <dgm:pt modelId="{92B7D528-2CE3-4A3C-A55D-C4F14AE2E3E4}" type="pres">
      <dgm:prSet presAssocID="{467E4305-19CE-4616-8EF9-56400C202148}" presName="hierRoot4" presStyleCnt="0"/>
      <dgm:spPr/>
    </dgm:pt>
    <dgm:pt modelId="{F9DD8C4A-D1B2-41E0-A0D0-4F2408F46FFC}" type="pres">
      <dgm:prSet presAssocID="{467E4305-19CE-4616-8EF9-56400C202148}" presName="composite4" presStyleCnt="0"/>
      <dgm:spPr/>
    </dgm:pt>
    <dgm:pt modelId="{7847CD7F-DF38-4DE3-9DCE-D5A489D2DE78}" type="pres">
      <dgm:prSet presAssocID="{467E4305-19CE-4616-8EF9-56400C202148}" presName="background4" presStyleLbl="node4" presStyleIdx="2" presStyleCnt="4"/>
      <dgm:spPr/>
    </dgm:pt>
    <dgm:pt modelId="{5771317C-CEE2-41DC-9FC2-6042AA1D76A6}" type="pres">
      <dgm:prSet presAssocID="{467E4305-19CE-4616-8EF9-56400C202148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87235B-0602-4403-AA1C-355A35C00D1A}" type="pres">
      <dgm:prSet presAssocID="{467E4305-19CE-4616-8EF9-56400C202148}" presName="hierChild5" presStyleCnt="0"/>
      <dgm:spPr/>
    </dgm:pt>
    <dgm:pt modelId="{99BFB7C3-C2CB-42EF-B58C-55741874EC2A}" type="pres">
      <dgm:prSet presAssocID="{D2FAD2C5-2522-4098-A45B-D144C87D8502}" presName="Name23" presStyleLbl="parChTrans1D4" presStyleIdx="3" presStyleCnt="4"/>
      <dgm:spPr/>
    </dgm:pt>
    <dgm:pt modelId="{B3EBB65C-CD18-47F9-AF17-BDB4C979C22B}" type="pres">
      <dgm:prSet presAssocID="{9DB8E210-645F-4753-A392-672D7A15EB03}" presName="hierRoot4" presStyleCnt="0"/>
      <dgm:spPr/>
    </dgm:pt>
    <dgm:pt modelId="{4E1C6FCB-D394-4A71-B9E3-87EF0A2B34FE}" type="pres">
      <dgm:prSet presAssocID="{9DB8E210-645F-4753-A392-672D7A15EB03}" presName="composite4" presStyleCnt="0"/>
      <dgm:spPr/>
    </dgm:pt>
    <dgm:pt modelId="{0C637220-FDE0-4AB1-8D6F-CF84F944DF1D}" type="pres">
      <dgm:prSet presAssocID="{9DB8E210-645F-4753-A392-672D7A15EB03}" presName="background4" presStyleLbl="node4" presStyleIdx="3" presStyleCnt="4"/>
      <dgm:spPr/>
    </dgm:pt>
    <dgm:pt modelId="{67D3F8EE-2D92-443E-8F61-272D8AB0DF1A}" type="pres">
      <dgm:prSet presAssocID="{9DB8E210-645F-4753-A392-672D7A15EB03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4E29ED0-DB9C-4A1E-9437-D15201E384E8}" type="pres">
      <dgm:prSet presAssocID="{9DB8E210-645F-4753-A392-672D7A15EB03}" presName="hierChild5" presStyleCnt="0"/>
      <dgm:spPr/>
    </dgm:pt>
  </dgm:ptLst>
  <dgm:cxnLst>
    <dgm:cxn modelId="{E72F8DDE-312F-4202-9930-A97498D23EFF}" type="presOf" srcId="{01B06719-C71D-4388-B854-8C1AFA762A64}" destId="{A144D25C-5BB4-4910-BBAC-B92A94BE7091}" srcOrd="0" destOrd="0" presId="urn:microsoft.com/office/officeart/2005/8/layout/hierarchy1"/>
    <dgm:cxn modelId="{4100E921-F290-491C-8CF1-7C0EB96E9702}" srcId="{A0CC1386-FCFD-45EF-9875-61F85278D80E}" destId="{120AD689-039A-4D54-9C45-FDC3C30C9747}" srcOrd="1" destOrd="0" parTransId="{EDCBA323-0064-46C6-A9FC-74220B357792}" sibTransId="{353B9CE9-5B1D-4381-A8C5-72714CA8A128}"/>
    <dgm:cxn modelId="{A8E35BEE-327B-4A0D-8B57-662D43B5FDF1}" srcId="{A0CC1386-FCFD-45EF-9875-61F85278D80E}" destId="{1674B37C-7993-4EA7-861E-7F2F46AA36F2}" srcOrd="0" destOrd="0" parTransId="{BEA39422-881D-4CFA-85E9-D9FCB79949E0}" sibTransId="{AC479E20-D295-4C31-BE96-179124CF6ABB}"/>
    <dgm:cxn modelId="{34FB2425-8EF5-4FB1-A844-81593069988A}" type="presOf" srcId="{B0429575-1329-4705-82F3-1835ADBBBEA7}" destId="{38F6E60F-87AC-4FCE-BDC2-FD14284BD8C8}" srcOrd="0" destOrd="0" presId="urn:microsoft.com/office/officeart/2005/8/layout/hierarchy1"/>
    <dgm:cxn modelId="{07B2682E-FBF6-4A41-9552-B959ABCE4B59}" type="presOf" srcId="{0E4FF2DC-5439-461A-9C90-F27C942DC004}" destId="{58A1EFD8-26CE-47C8-B59C-D73CC2FC7B85}" srcOrd="0" destOrd="0" presId="urn:microsoft.com/office/officeart/2005/8/layout/hierarchy1"/>
    <dgm:cxn modelId="{EF9B1563-2198-4E4E-99EE-1DA3FD99DBC1}" type="presOf" srcId="{A0CC1386-FCFD-45EF-9875-61F85278D80E}" destId="{C289C70E-7419-4FCD-A23B-8BBC8DBE5EC5}" srcOrd="0" destOrd="0" presId="urn:microsoft.com/office/officeart/2005/8/layout/hierarchy1"/>
    <dgm:cxn modelId="{E0EDE8E7-90C9-4D1B-B3A7-27BBB84E110C}" srcId="{B0429575-1329-4705-82F3-1835ADBBBEA7}" destId="{D4694AAE-3585-46E7-8A81-2A55FD5828AF}" srcOrd="1" destOrd="0" parTransId="{5C065948-84E9-47F2-BBBF-E912415FF290}" sibTransId="{7785A169-6699-4B53-B3FE-9A51D0789DE1}"/>
    <dgm:cxn modelId="{491D79D0-B796-4D1E-A2EC-25C9D7F80B3A}" srcId="{8A6DF998-40EA-4ACA-9BDF-9B385223B3D6}" destId="{66DB725A-2D35-463B-9D32-597C4E18801F}" srcOrd="0" destOrd="0" parTransId="{03BCBFEA-629A-4D69-8E84-1D30D1CA389A}" sibTransId="{B50C4354-0EDC-4278-9C5A-0393CE61B9F2}"/>
    <dgm:cxn modelId="{303344AD-888D-41E4-9ABA-2E49EC776862}" type="presOf" srcId="{9DB8E210-645F-4753-A392-672D7A15EB03}" destId="{67D3F8EE-2D92-443E-8F61-272D8AB0DF1A}" srcOrd="0" destOrd="0" presId="urn:microsoft.com/office/officeart/2005/8/layout/hierarchy1"/>
    <dgm:cxn modelId="{4C6C02F1-AE65-4E9C-9BD0-F89E7165098C}" type="presOf" srcId="{120AD689-039A-4D54-9C45-FDC3C30C9747}" destId="{611D5FBB-1845-435E-BBA0-99664C8131E6}" srcOrd="0" destOrd="0" presId="urn:microsoft.com/office/officeart/2005/8/layout/hierarchy1"/>
    <dgm:cxn modelId="{D9D9122E-961A-4FF0-BB3B-384913D73EF1}" type="presOf" srcId="{B8423162-3735-41B4-8445-F442A647B45A}" destId="{12FEAE06-1A03-4BF0-BA2C-A84C649D5037}" srcOrd="0" destOrd="0" presId="urn:microsoft.com/office/officeart/2005/8/layout/hierarchy1"/>
    <dgm:cxn modelId="{738651B9-4BA2-49A1-8EDA-26AA899D0C47}" type="presOf" srcId="{8D7457ED-25A2-4111-A78A-0797E28F0747}" destId="{9645A6DA-D959-4F5B-BA49-FD92BDBF993A}" srcOrd="0" destOrd="0" presId="urn:microsoft.com/office/officeart/2005/8/layout/hierarchy1"/>
    <dgm:cxn modelId="{8A5302EC-D5F0-4B08-9464-A1A70F6BC4A3}" type="presOf" srcId="{BEA39422-881D-4CFA-85E9-D9FCB79949E0}" destId="{3ACF6AEA-BD22-4D55-9F46-0E45B825699C}" srcOrd="0" destOrd="0" presId="urn:microsoft.com/office/officeart/2005/8/layout/hierarchy1"/>
    <dgm:cxn modelId="{A1DD1E5F-0869-4AE7-994A-AE086ED47BEF}" type="presOf" srcId="{681CA7E7-BBA9-4FDD-8347-6746455E1FB3}" destId="{E2F0859D-C3FF-46B1-BC5D-4F4D0CBC4206}" srcOrd="0" destOrd="0" presId="urn:microsoft.com/office/officeart/2005/8/layout/hierarchy1"/>
    <dgm:cxn modelId="{9E3D9317-ED6B-40E5-9DC9-B19B22F1CAE9}" type="presOf" srcId="{66DB725A-2D35-463B-9D32-597C4E18801F}" destId="{D36B6521-E43E-4165-8266-5E72331C8FCF}" srcOrd="0" destOrd="0" presId="urn:microsoft.com/office/officeart/2005/8/layout/hierarchy1"/>
    <dgm:cxn modelId="{43637519-4291-47C2-A654-934884620B3A}" srcId="{D4694AAE-3585-46E7-8A81-2A55FD5828AF}" destId="{F45A9C5B-F10F-4B75-8D03-EBE5823BA891}" srcOrd="0" destOrd="0" parTransId="{E3991DFA-D4EE-4AC8-B8F4-1656E322E2D5}" sibTransId="{9D50DDB5-81E6-4399-9D7D-43599CC7377B}"/>
    <dgm:cxn modelId="{2219E5EB-16C1-402D-8EF4-479F8DCAF017}" type="presOf" srcId="{03BCBFEA-629A-4D69-8E84-1D30D1CA389A}" destId="{4C952FBE-9A2B-46A5-8923-EDA87CAE0CD9}" srcOrd="0" destOrd="0" presId="urn:microsoft.com/office/officeart/2005/8/layout/hierarchy1"/>
    <dgm:cxn modelId="{62D708AE-76A4-4C27-A367-9B8AD1280922}" srcId="{120AD689-039A-4D54-9C45-FDC3C30C9747}" destId="{467E4305-19CE-4616-8EF9-56400C202148}" srcOrd="0" destOrd="0" parTransId="{734D7712-E63C-49E9-B277-824880605131}" sibTransId="{75A6B658-7845-40F1-A843-9C900090ACD5}"/>
    <dgm:cxn modelId="{B5F72FC5-B8F0-4DAC-AABD-09ED55FA276A}" type="presOf" srcId="{D2FAD2C5-2522-4098-A45B-D144C87D8502}" destId="{99BFB7C3-C2CB-42EF-B58C-55741874EC2A}" srcOrd="0" destOrd="0" presId="urn:microsoft.com/office/officeart/2005/8/layout/hierarchy1"/>
    <dgm:cxn modelId="{8FAF4C65-C403-4626-8DDA-E2AB7565422F}" srcId="{8D7457ED-25A2-4111-A78A-0797E28F0747}" destId="{EDE6B731-5BE7-4159-A043-8530C5002FA9}" srcOrd="0" destOrd="0" parTransId="{681CA7E7-BBA9-4FDD-8347-6746455E1FB3}" sibTransId="{5CE4A406-BB0E-4232-BEA3-09DA27DEFBF3}"/>
    <dgm:cxn modelId="{733ED087-B45A-4137-AC3A-BD3E3CF39988}" type="presOf" srcId="{E3991DFA-D4EE-4AC8-B8F4-1656E322E2D5}" destId="{C1AC5959-911B-4F93-985C-272E30494201}" srcOrd="0" destOrd="0" presId="urn:microsoft.com/office/officeart/2005/8/layout/hierarchy1"/>
    <dgm:cxn modelId="{F81C749A-2978-4872-9BAC-ADFAF1365541}" type="presOf" srcId="{D6D69A2C-F12A-4AA6-8C00-0B32AD613EAE}" destId="{93B2C559-F26E-40D5-B758-232F6429C77F}" srcOrd="0" destOrd="0" presId="urn:microsoft.com/office/officeart/2005/8/layout/hierarchy1"/>
    <dgm:cxn modelId="{2BC315AF-58D0-42D4-8CDC-16CFB8EADB9B}" type="presOf" srcId="{8A6DF998-40EA-4ACA-9BDF-9B385223B3D6}" destId="{EFC92E01-1C8E-47FE-8D1E-33238A425400}" srcOrd="0" destOrd="0" presId="urn:microsoft.com/office/officeart/2005/8/layout/hierarchy1"/>
    <dgm:cxn modelId="{077045BF-A029-4B6B-AB11-BE897915192E}" srcId="{120AD689-039A-4D54-9C45-FDC3C30C9747}" destId="{9DB8E210-645F-4753-A392-672D7A15EB03}" srcOrd="1" destOrd="0" parTransId="{D2FAD2C5-2522-4098-A45B-D144C87D8502}" sibTransId="{17A7645E-EE57-48DC-9279-7E89A06C5462}"/>
    <dgm:cxn modelId="{3A2F540E-64C9-4B1C-BF2A-27DD83086B96}" type="presOf" srcId="{1674B37C-7993-4EA7-861E-7F2F46AA36F2}" destId="{C7DCF0D9-3AE0-4245-AB4A-7E141D6F8E7C}" srcOrd="0" destOrd="0" presId="urn:microsoft.com/office/officeart/2005/8/layout/hierarchy1"/>
    <dgm:cxn modelId="{418D887C-BC76-4829-B12A-8804B7647DC0}" type="presOf" srcId="{467E4305-19CE-4616-8EF9-56400C202148}" destId="{5771317C-CEE2-41DC-9FC2-6042AA1D76A6}" srcOrd="0" destOrd="0" presId="urn:microsoft.com/office/officeart/2005/8/layout/hierarchy1"/>
    <dgm:cxn modelId="{059F5D74-242B-48E9-B020-C1CB06CD3D85}" srcId="{B0429575-1329-4705-82F3-1835ADBBBEA7}" destId="{8D7457ED-25A2-4111-A78A-0797E28F0747}" srcOrd="2" destOrd="0" parTransId="{D6D69A2C-F12A-4AA6-8C00-0B32AD613EAE}" sibTransId="{4EF1F4B0-FDD1-4C4E-AC40-C4D948A87C6F}"/>
    <dgm:cxn modelId="{0369FE9A-9A81-4876-B0BD-E6ED13A0963B}" srcId="{B0429575-1329-4705-82F3-1835ADBBBEA7}" destId="{8A6DF998-40EA-4ACA-9BDF-9B385223B3D6}" srcOrd="0" destOrd="0" parTransId="{01B06719-C71D-4388-B854-8C1AFA762A64}" sibTransId="{5B10957D-F336-4BCE-8070-7807D1307024}"/>
    <dgm:cxn modelId="{12AC5172-E229-4FBA-95CF-CF2E250ED2F2}" srcId="{D4694AAE-3585-46E7-8A81-2A55FD5828AF}" destId="{AD6ABA62-E8E6-42CD-B626-DCBE44D3205B}" srcOrd="1" destOrd="0" parTransId="{B8423162-3735-41B4-8445-F442A647B45A}" sibTransId="{75635AB5-EC00-41B4-A36D-A8F07080552C}"/>
    <dgm:cxn modelId="{842724D1-F6C4-4B99-8920-F0251A3A89B0}" type="presOf" srcId="{EDCBA323-0064-46C6-A9FC-74220B357792}" destId="{7AEF7EE5-1575-4692-89A6-A095E599DF81}" srcOrd="0" destOrd="0" presId="urn:microsoft.com/office/officeart/2005/8/layout/hierarchy1"/>
    <dgm:cxn modelId="{20F25A5D-AF9C-44E5-89AE-B4368D9E89C8}" type="presOf" srcId="{734D7712-E63C-49E9-B277-824880605131}" destId="{565FF554-8B2B-43EC-9314-1BAE8B10185F}" srcOrd="0" destOrd="0" presId="urn:microsoft.com/office/officeart/2005/8/layout/hierarchy1"/>
    <dgm:cxn modelId="{143F6504-FFE6-4063-AF6F-64F68B7B634A}" type="presOf" srcId="{F45A9C5B-F10F-4B75-8D03-EBE5823BA891}" destId="{814A6806-C017-4F81-8927-EFFF98F37247}" srcOrd="0" destOrd="0" presId="urn:microsoft.com/office/officeart/2005/8/layout/hierarchy1"/>
    <dgm:cxn modelId="{5A494075-5733-4EC9-BE10-809FBFB2214E}" type="presOf" srcId="{5C065948-84E9-47F2-BBBF-E912415FF290}" destId="{4F9D157A-DBC8-4356-AE6F-46C123CE84F2}" srcOrd="0" destOrd="0" presId="urn:microsoft.com/office/officeart/2005/8/layout/hierarchy1"/>
    <dgm:cxn modelId="{C5E84708-DE2A-48B2-BD17-E8F08E1CE75D}" srcId="{0E4FF2DC-5439-461A-9C90-F27C942DC004}" destId="{B0429575-1329-4705-82F3-1835ADBBBEA7}" srcOrd="0" destOrd="0" parTransId="{1C740A6F-7DC2-4A77-935A-AAA6A1EE8347}" sibTransId="{C1D9C692-8448-4D44-8AD2-53ED23061FDB}"/>
    <dgm:cxn modelId="{36F5523F-88B7-4F31-AF8B-F90CFA79E0D8}" type="presOf" srcId="{AD6ABA62-E8E6-42CD-B626-DCBE44D3205B}" destId="{6D0287E8-05FC-458E-84E9-21C1C56DAE52}" srcOrd="0" destOrd="0" presId="urn:microsoft.com/office/officeart/2005/8/layout/hierarchy1"/>
    <dgm:cxn modelId="{05BEF06D-F98E-4C59-8BA7-83678E637899}" srcId="{8D7457ED-25A2-4111-A78A-0797E28F0747}" destId="{A0CC1386-FCFD-45EF-9875-61F85278D80E}" srcOrd="1" destOrd="0" parTransId="{C03599E3-417D-4C05-87C5-73F87469948A}" sibTransId="{70C335A8-73B7-408C-9626-5E560D793309}"/>
    <dgm:cxn modelId="{612050C7-6441-4E47-B936-F0FE9A0ABDB3}" type="presOf" srcId="{D4694AAE-3585-46E7-8A81-2A55FD5828AF}" destId="{C477B96B-E2DF-4B62-A9CE-5F510D44AA77}" srcOrd="0" destOrd="0" presId="urn:microsoft.com/office/officeart/2005/8/layout/hierarchy1"/>
    <dgm:cxn modelId="{14D8D446-B9BA-4857-8370-B75FDE108F35}" type="presOf" srcId="{C03599E3-417D-4C05-87C5-73F87469948A}" destId="{BE8AF84A-FE54-48A7-BD00-C1B13987247D}" srcOrd="0" destOrd="0" presId="urn:microsoft.com/office/officeart/2005/8/layout/hierarchy1"/>
    <dgm:cxn modelId="{4C7A5C72-4660-4585-806C-636CC47E714A}" type="presOf" srcId="{EDE6B731-5BE7-4159-A043-8530C5002FA9}" destId="{0F8AFF3D-D269-490F-83F9-17BCB500962A}" srcOrd="0" destOrd="0" presId="urn:microsoft.com/office/officeart/2005/8/layout/hierarchy1"/>
    <dgm:cxn modelId="{85F6841B-F36D-4663-95C9-810F92C969A0}" type="presParOf" srcId="{58A1EFD8-26CE-47C8-B59C-D73CC2FC7B85}" destId="{ACCAF093-8B5D-40BB-B56E-90E61B19E6DA}" srcOrd="0" destOrd="0" presId="urn:microsoft.com/office/officeart/2005/8/layout/hierarchy1"/>
    <dgm:cxn modelId="{F505213B-3F24-4616-8970-55C3D8F141F8}" type="presParOf" srcId="{ACCAF093-8B5D-40BB-B56E-90E61B19E6DA}" destId="{AEA60785-7324-442B-92B7-FB3A95AF717B}" srcOrd="0" destOrd="0" presId="urn:microsoft.com/office/officeart/2005/8/layout/hierarchy1"/>
    <dgm:cxn modelId="{551AAEF6-0728-4769-A31F-724B2A511857}" type="presParOf" srcId="{AEA60785-7324-442B-92B7-FB3A95AF717B}" destId="{1C74BF80-9756-42DB-9CEB-B617C0498E62}" srcOrd="0" destOrd="0" presId="urn:microsoft.com/office/officeart/2005/8/layout/hierarchy1"/>
    <dgm:cxn modelId="{948D9606-B095-4386-A6C1-7080A9A28524}" type="presParOf" srcId="{AEA60785-7324-442B-92B7-FB3A95AF717B}" destId="{38F6E60F-87AC-4FCE-BDC2-FD14284BD8C8}" srcOrd="1" destOrd="0" presId="urn:microsoft.com/office/officeart/2005/8/layout/hierarchy1"/>
    <dgm:cxn modelId="{7280660D-D4C9-43A5-ACF5-962338377B39}" type="presParOf" srcId="{ACCAF093-8B5D-40BB-B56E-90E61B19E6DA}" destId="{DE6B6137-CBE8-4D78-8F0E-77428E80C5F6}" srcOrd="1" destOrd="0" presId="urn:microsoft.com/office/officeart/2005/8/layout/hierarchy1"/>
    <dgm:cxn modelId="{1A9A533D-552A-423B-8ED5-53E2536F8E8A}" type="presParOf" srcId="{DE6B6137-CBE8-4D78-8F0E-77428E80C5F6}" destId="{A144D25C-5BB4-4910-BBAC-B92A94BE7091}" srcOrd="0" destOrd="0" presId="urn:microsoft.com/office/officeart/2005/8/layout/hierarchy1"/>
    <dgm:cxn modelId="{60A4581E-D3E5-4B12-85AC-64E187079DC4}" type="presParOf" srcId="{DE6B6137-CBE8-4D78-8F0E-77428E80C5F6}" destId="{5FC3DE22-208D-4D56-B1B0-24EE6011290B}" srcOrd="1" destOrd="0" presId="urn:microsoft.com/office/officeart/2005/8/layout/hierarchy1"/>
    <dgm:cxn modelId="{4F666CE6-A0CB-4BA1-B768-FD7E79696D0B}" type="presParOf" srcId="{5FC3DE22-208D-4D56-B1B0-24EE6011290B}" destId="{1A4BDF9B-A749-4933-9881-322F27DC1B64}" srcOrd="0" destOrd="0" presId="urn:microsoft.com/office/officeart/2005/8/layout/hierarchy1"/>
    <dgm:cxn modelId="{34000186-B0F0-4F5D-9967-5D9EB42425F3}" type="presParOf" srcId="{1A4BDF9B-A749-4933-9881-322F27DC1B64}" destId="{83A0A952-4E5A-43A3-B679-1A9DDEC4282F}" srcOrd="0" destOrd="0" presId="urn:microsoft.com/office/officeart/2005/8/layout/hierarchy1"/>
    <dgm:cxn modelId="{23F36E6F-0022-492C-8455-193C04200DA2}" type="presParOf" srcId="{1A4BDF9B-A749-4933-9881-322F27DC1B64}" destId="{EFC92E01-1C8E-47FE-8D1E-33238A425400}" srcOrd="1" destOrd="0" presId="urn:microsoft.com/office/officeart/2005/8/layout/hierarchy1"/>
    <dgm:cxn modelId="{9CC03D86-A953-450A-99F6-F08595533E88}" type="presParOf" srcId="{5FC3DE22-208D-4D56-B1B0-24EE6011290B}" destId="{85C5E207-B7F8-4B01-B329-1A6E4E8AF6FB}" srcOrd="1" destOrd="0" presId="urn:microsoft.com/office/officeart/2005/8/layout/hierarchy1"/>
    <dgm:cxn modelId="{A90F5FB5-CE92-4736-BBE8-F4C66F34CF59}" type="presParOf" srcId="{85C5E207-B7F8-4B01-B329-1A6E4E8AF6FB}" destId="{4C952FBE-9A2B-46A5-8923-EDA87CAE0CD9}" srcOrd="0" destOrd="0" presId="urn:microsoft.com/office/officeart/2005/8/layout/hierarchy1"/>
    <dgm:cxn modelId="{701C7F10-C6FB-4EC9-BA4A-44DD427DABE7}" type="presParOf" srcId="{85C5E207-B7F8-4B01-B329-1A6E4E8AF6FB}" destId="{7880D2B3-AC28-43BD-B76A-831BD4BC9813}" srcOrd="1" destOrd="0" presId="urn:microsoft.com/office/officeart/2005/8/layout/hierarchy1"/>
    <dgm:cxn modelId="{70B5965F-5475-4742-849A-B67FE9FF224D}" type="presParOf" srcId="{7880D2B3-AC28-43BD-B76A-831BD4BC9813}" destId="{D9E24716-CA17-499C-8105-B9DBF0DA72E4}" srcOrd="0" destOrd="0" presId="urn:microsoft.com/office/officeart/2005/8/layout/hierarchy1"/>
    <dgm:cxn modelId="{76CAB7DB-8260-461A-B2A3-FCC75A516CE6}" type="presParOf" srcId="{D9E24716-CA17-499C-8105-B9DBF0DA72E4}" destId="{51D919C1-3689-4716-B60E-6BA6F0B96744}" srcOrd="0" destOrd="0" presId="urn:microsoft.com/office/officeart/2005/8/layout/hierarchy1"/>
    <dgm:cxn modelId="{E3A100B2-02F2-4D25-BA10-FD0090F47634}" type="presParOf" srcId="{D9E24716-CA17-499C-8105-B9DBF0DA72E4}" destId="{D36B6521-E43E-4165-8266-5E72331C8FCF}" srcOrd="1" destOrd="0" presId="urn:microsoft.com/office/officeart/2005/8/layout/hierarchy1"/>
    <dgm:cxn modelId="{31CC6CDE-E941-49C9-A0ED-00FEB2A2E769}" type="presParOf" srcId="{7880D2B3-AC28-43BD-B76A-831BD4BC9813}" destId="{B46737A4-E98D-417A-A3AA-57A43528CED6}" srcOrd="1" destOrd="0" presId="urn:microsoft.com/office/officeart/2005/8/layout/hierarchy1"/>
    <dgm:cxn modelId="{D56A47E3-39A6-4E35-BC31-502D21442A61}" type="presParOf" srcId="{DE6B6137-CBE8-4D78-8F0E-77428E80C5F6}" destId="{4F9D157A-DBC8-4356-AE6F-46C123CE84F2}" srcOrd="2" destOrd="0" presId="urn:microsoft.com/office/officeart/2005/8/layout/hierarchy1"/>
    <dgm:cxn modelId="{4FFE705E-F546-4931-90EE-65B87107B867}" type="presParOf" srcId="{DE6B6137-CBE8-4D78-8F0E-77428E80C5F6}" destId="{0D7906A4-5581-42CB-B70D-1F17ED403C5B}" srcOrd="3" destOrd="0" presId="urn:microsoft.com/office/officeart/2005/8/layout/hierarchy1"/>
    <dgm:cxn modelId="{E29A2098-5548-4558-A76B-9B1F4F885AC5}" type="presParOf" srcId="{0D7906A4-5581-42CB-B70D-1F17ED403C5B}" destId="{39111A5C-5C8B-420B-BEE2-3B12419D3DEA}" srcOrd="0" destOrd="0" presId="urn:microsoft.com/office/officeart/2005/8/layout/hierarchy1"/>
    <dgm:cxn modelId="{277FA1C5-5400-41B8-9608-7DA6AB3EBE9B}" type="presParOf" srcId="{39111A5C-5C8B-420B-BEE2-3B12419D3DEA}" destId="{EF4CD427-60CC-46EA-87F8-3FF9A0663C13}" srcOrd="0" destOrd="0" presId="urn:microsoft.com/office/officeart/2005/8/layout/hierarchy1"/>
    <dgm:cxn modelId="{856245A6-8347-4ED1-B645-D8E743A29042}" type="presParOf" srcId="{39111A5C-5C8B-420B-BEE2-3B12419D3DEA}" destId="{C477B96B-E2DF-4B62-A9CE-5F510D44AA77}" srcOrd="1" destOrd="0" presId="urn:microsoft.com/office/officeart/2005/8/layout/hierarchy1"/>
    <dgm:cxn modelId="{0BB32254-A8D6-417A-BE75-A28CDA20995D}" type="presParOf" srcId="{0D7906A4-5581-42CB-B70D-1F17ED403C5B}" destId="{AE1CC5F0-627C-44F3-9535-5A226E49549C}" srcOrd="1" destOrd="0" presId="urn:microsoft.com/office/officeart/2005/8/layout/hierarchy1"/>
    <dgm:cxn modelId="{33910BF0-FE07-45BC-8C92-6E8692901E22}" type="presParOf" srcId="{AE1CC5F0-627C-44F3-9535-5A226E49549C}" destId="{C1AC5959-911B-4F93-985C-272E30494201}" srcOrd="0" destOrd="0" presId="urn:microsoft.com/office/officeart/2005/8/layout/hierarchy1"/>
    <dgm:cxn modelId="{5B3B2D51-DC37-42F5-97C6-CD6828917E32}" type="presParOf" srcId="{AE1CC5F0-627C-44F3-9535-5A226E49549C}" destId="{03CD6819-EA66-4576-A329-A93E022BCD85}" srcOrd="1" destOrd="0" presId="urn:microsoft.com/office/officeart/2005/8/layout/hierarchy1"/>
    <dgm:cxn modelId="{E21A82D4-5071-4C76-B8D7-412071A9C702}" type="presParOf" srcId="{03CD6819-EA66-4576-A329-A93E022BCD85}" destId="{644F0E03-823C-4630-9FA8-69AE93FF90F0}" srcOrd="0" destOrd="0" presId="urn:microsoft.com/office/officeart/2005/8/layout/hierarchy1"/>
    <dgm:cxn modelId="{FA5BED10-1B5A-48A5-AEAD-0C1FC0795EEA}" type="presParOf" srcId="{644F0E03-823C-4630-9FA8-69AE93FF90F0}" destId="{91AC895E-4A66-4B12-B5C5-CFCDDA298378}" srcOrd="0" destOrd="0" presId="urn:microsoft.com/office/officeart/2005/8/layout/hierarchy1"/>
    <dgm:cxn modelId="{475C3266-49B7-419C-9B11-A4C2ED676167}" type="presParOf" srcId="{644F0E03-823C-4630-9FA8-69AE93FF90F0}" destId="{814A6806-C017-4F81-8927-EFFF98F37247}" srcOrd="1" destOrd="0" presId="urn:microsoft.com/office/officeart/2005/8/layout/hierarchy1"/>
    <dgm:cxn modelId="{0D0E305E-569A-40EA-BE29-4597CE3D4BBE}" type="presParOf" srcId="{03CD6819-EA66-4576-A329-A93E022BCD85}" destId="{615CBEF7-81F9-4573-88FD-73BBD0808DF4}" srcOrd="1" destOrd="0" presId="urn:microsoft.com/office/officeart/2005/8/layout/hierarchy1"/>
    <dgm:cxn modelId="{CE548089-9A17-4247-AEA1-3EBAAEAB01CA}" type="presParOf" srcId="{AE1CC5F0-627C-44F3-9535-5A226E49549C}" destId="{12FEAE06-1A03-4BF0-BA2C-A84C649D5037}" srcOrd="2" destOrd="0" presId="urn:microsoft.com/office/officeart/2005/8/layout/hierarchy1"/>
    <dgm:cxn modelId="{41ED4071-70B5-482C-A628-B5EBE71BE24B}" type="presParOf" srcId="{AE1CC5F0-627C-44F3-9535-5A226E49549C}" destId="{EED841C8-130C-4E49-B5CC-9BE6EF480802}" srcOrd="3" destOrd="0" presId="urn:microsoft.com/office/officeart/2005/8/layout/hierarchy1"/>
    <dgm:cxn modelId="{62E9CAD1-C6AE-4D86-A0B6-DFED47DB5E67}" type="presParOf" srcId="{EED841C8-130C-4E49-B5CC-9BE6EF480802}" destId="{EF3FC696-8999-49F2-9E69-3421132F8296}" srcOrd="0" destOrd="0" presId="urn:microsoft.com/office/officeart/2005/8/layout/hierarchy1"/>
    <dgm:cxn modelId="{2294BB27-3009-42A4-9894-F2856F71A759}" type="presParOf" srcId="{EF3FC696-8999-49F2-9E69-3421132F8296}" destId="{08E22F34-F6D6-42D7-B0C3-A3E5781414A2}" srcOrd="0" destOrd="0" presId="urn:microsoft.com/office/officeart/2005/8/layout/hierarchy1"/>
    <dgm:cxn modelId="{AD46D498-608F-4EB0-8FFA-64E17B411F4D}" type="presParOf" srcId="{EF3FC696-8999-49F2-9E69-3421132F8296}" destId="{6D0287E8-05FC-458E-84E9-21C1C56DAE52}" srcOrd="1" destOrd="0" presId="urn:microsoft.com/office/officeart/2005/8/layout/hierarchy1"/>
    <dgm:cxn modelId="{D33360B3-6B29-4664-9F84-6422E3864624}" type="presParOf" srcId="{EED841C8-130C-4E49-B5CC-9BE6EF480802}" destId="{D5B0C566-DF7D-4E18-89DE-B3DDEADEF3DC}" srcOrd="1" destOrd="0" presId="urn:microsoft.com/office/officeart/2005/8/layout/hierarchy1"/>
    <dgm:cxn modelId="{5857846B-0D6B-426A-B5BF-DAF123A5A2E2}" type="presParOf" srcId="{DE6B6137-CBE8-4D78-8F0E-77428E80C5F6}" destId="{93B2C559-F26E-40D5-B758-232F6429C77F}" srcOrd="4" destOrd="0" presId="urn:microsoft.com/office/officeart/2005/8/layout/hierarchy1"/>
    <dgm:cxn modelId="{B8C2A5FD-F0E3-4048-964B-052103E2DA84}" type="presParOf" srcId="{DE6B6137-CBE8-4D78-8F0E-77428E80C5F6}" destId="{0E9C1838-AF5D-4B8B-B099-A8238BB8C78C}" srcOrd="5" destOrd="0" presId="urn:microsoft.com/office/officeart/2005/8/layout/hierarchy1"/>
    <dgm:cxn modelId="{F0348504-633D-4197-910C-C36DA5BC828E}" type="presParOf" srcId="{0E9C1838-AF5D-4B8B-B099-A8238BB8C78C}" destId="{37DAF1F5-4497-4D31-BC6A-753D0B3CB105}" srcOrd="0" destOrd="0" presId="urn:microsoft.com/office/officeart/2005/8/layout/hierarchy1"/>
    <dgm:cxn modelId="{04FA2614-38BA-4BCC-8BA4-181FD0567723}" type="presParOf" srcId="{37DAF1F5-4497-4D31-BC6A-753D0B3CB105}" destId="{831DF108-D2E6-4AE8-BA39-3538061C4F61}" srcOrd="0" destOrd="0" presId="urn:microsoft.com/office/officeart/2005/8/layout/hierarchy1"/>
    <dgm:cxn modelId="{D5A71962-7197-4C1E-901D-712AB29D508A}" type="presParOf" srcId="{37DAF1F5-4497-4D31-BC6A-753D0B3CB105}" destId="{9645A6DA-D959-4F5B-BA49-FD92BDBF993A}" srcOrd="1" destOrd="0" presId="urn:microsoft.com/office/officeart/2005/8/layout/hierarchy1"/>
    <dgm:cxn modelId="{42315B97-3855-465E-92A4-7282F527DA70}" type="presParOf" srcId="{0E9C1838-AF5D-4B8B-B099-A8238BB8C78C}" destId="{6673ACEE-F7C1-46B3-A115-39791221FEE9}" srcOrd="1" destOrd="0" presId="urn:microsoft.com/office/officeart/2005/8/layout/hierarchy1"/>
    <dgm:cxn modelId="{C6093969-F952-4F6E-88C1-7C881EDD91F7}" type="presParOf" srcId="{6673ACEE-F7C1-46B3-A115-39791221FEE9}" destId="{E2F0859D-C3FF-46B1-BC5D-4F4D0CBC4206}" srcOrd="0" destOrd="0" presId="urn:microsoft.com/office/officeart/2005/8/layout/hierarchy1"/>
    <dgm:cxn modelId="{610EEBEB-8100-4035-A1AE-C893800E31D8}" type="presParOf" srcId="{6673ACEE-F7C1-46B3-A115-39791221FEE9}" destId="{040986EF-FFDD-450B-8020-34862D7DC790}" srcOrd="1" destOrd="0" presId="urn:microsoft.com/office/officeart/2005/8/layout/hierarchy1"/>
    <dgm:cxn modelId="{BE2FC2D9-7AE1-468C-9F4D-98E74A248C6B}" type="presParOf" srcId="{040986EF-FFDD-450B-8020-34862D7DC790}" destId="{10966309-0279-42A5-BEF6-0694D8533FEA}" srcOrd="0" destOrd="0" presId="urn:microsoft.com/office/officeart/2005/8/layout/hierarchy1"/>
    <dgm:cxn modelId="{8D6D7409-0581-4EC0-BD49-597D033D81B6}" type="presParOf" srcId="{10966309-0279-42A5-BEF6-0694D8533FEA}" destId="{E619570D-A55E-4842-846E-EDD7217A6A63}" srcOrd="0" destOrd="0" presId="urn:microsoft.com/office/officeart/2005/8/layout/hierarchy1"/>
    <dgm:cxn modelId="{629D3268-31FD-4D7B-A888-4807176109C1}" type="presParOf" srcId="{10966309-0279-42A5-BEF6-0694D8533FEA}" destId="{0F8AFF3D-D269-490F-83F9-17BCB500962A}" srcOrd="1" destOrd="0" presId="urn:microsoft.com/office/officeart/2005/8/layout/hierarchy1"/>
    <dgm:cxn modelId="{051A61B8-BC69-4F97-B011-9743C799846C}" type="presParOf" srcId="{040986EF-FFDD-450B-8020-34862D7DC790}" destId="{961A79AB-1FEA-406B-938D-35532B6D22F4}" srcOrd="1" destOrd="0" presId="urn:microsoft.com/office/officeart/2005/8/layout/hierarchy1"/>
    <dgm:cxn modelId="{6605D5A1-4E95-494B-8589-C91C4C25C1D6}" type="presParOf" srcId="{6673ACEE-F7C1-46B3-A115-39791221FEE9}" destId="{BE8AF84A-FE54-48A7-BD00-C1B13987247D}" srcOrd="2" destOrd="0" presId="urn:microsoft.com/office/officeart/2005/8/layout/hierarchy1"/>
    <dgm:cxn modelId="{947E9E72-C39C-420C-8415-29588812728F}" type="presParOf" srcId="{6673ACEE-F7C1-46B3-A115-39791221FEE9}" destId="{131F5404-8946-4864-91E3-F220E0ED7B0D}" srcOrd="3" destOrd="0" presId="urn:microsoft.com/office/officeart/2005/8/layout/hierarchy1"/>
    <dgm:cxn modelId="{40727DC8-3E33-46BC-BD40-BA1685F76DA4}" type="presParOf" srcId="{131F5404-8946-4864-91E3-F220E0ED7B0D}" destId="{47CCACAF-8028-47D0-AA76-DE34CD7C6ED3}" srcOrd="0" destOrd="0" presId="urn:microsoft.com/office/officeart/2005/8/layout/hierarchy1"/>
    <dgm:cxn modelId="{51A0C3F5-D913-40AD-8563-ADE941954517}" type="presParOf" srcId="{47CCACAF-8028-47D0-AA76-DE34CD7C6ED3}" destId="{36A6F232-8198-44B1-B088-85FF4B3F8809}" srcOrd="0" destOrd="0" presId="urn:microsoft.com/office/officeart/2005/8/layout/hierarchy1"/>
    <dgm:cxn modelId="{1CB9287A-0D3A-48A4-8D05-940CDF8A8151}" type="presParOf" srcId="{47CCACAF-8028-47D0-AA76-DE34CD7C6ED3}" destId="{C289C70E-7419-4FCD-A23B-8BBC8DBE5EC5}" srcOrd="1" destOrd="0" presId="urn:microsoft.com/office/officeart/2005/8/layout/hierarchy1"/>
    <dgm:cxn modelId="{D8900DE6-8AD1-4609-8ADC-B8723B118EDA}" type="presParOf" srcId="{131F5404-8946-4864-91E3-F220E0ED7B0D}" destId="{D7226EFC-B8C4-4DF4-A4C3-4EE9D78845FA}" srcOrd="1" destOrd="0" presId="urn:microsoft.com/office/officeart/2005/8/layout/hierarchy1"/>
    <dgm:cxn modelId="{088D2C49-4323-46D7-AB3A-D75596FF1F55}" type="presParOf" srcId="{D7226EFC-B8C4-4DF4-A4C3-4EE9D78845FA}" destId="{3ACF6AEA-BD22-4D55-9F46-0E45B825699C}" srcOrd="0" destOrd="0" presId="urn:microsoft.com/office/officeart/2005/8/layout/hierarchy1"/>
    <dgm:cxn modelId="{3F1F5DD8-7561-44B5-B45F-7FA125B92071}" type="presParOf" srcId="{D7226EFC-B8C4-4DF4-A4C3-4EE9D78845FA}" destId="{FB40BF50-F1F7-4275-B4D0-1201BAA4038E}" srcOrd="1" destOrd="0" presId="urn:microsoft.com/office/officeart/2005/8/layout/hierarchy1"/>
    <dgm:cxn modelId="{B2FFE99A-C805-481A-BF78-5517008F1289}" type="presParOf" srcId="{FB40BF50-F1F7-4275-B4D0-1201BAA4038E}" destId="{2CD7A978-F4A2-4C5C-81A6-5229592029F8}" srcOrd="0" destOrd="0" presId="urn:microsoft.com/office/officeart/2005/8/layout/hierarchy1"/>
    <dgm:cxn modelId="{022E66F3-B120-41C1-94DC-28C2BED5497A}" type="presParOf" srcId="{2CD7A978-F4A2-4C5C-81A6-5229592029F8}" destId="{25F0D65F-54D5-422F-83A5-89C3FDF5C6A2}" srcOrd="0" destOrd="0" presId="urn:microsoft.com/office/officeart/2005/8/layout/hierarchy1"/>
    <dgm:cxn modelId="{9BF08B29-6D93-4F65-B890-A3F0CA7F71F3}" type="presParOf" srcId="{2CD7A978-F4A2-4C5C-81A6-5229592029F8}" destId="{C7DCF0D9-3AE0-4245-AB4A-7E141D6F8E7C}" srcOrd="1" destOrd="0" presId="urn:microsoft.com/office/officeart/2005/8/layout/hierarchy1"/>
    <dgm:cxn modelId="{74D69C6C-C84F-4315-8373-4B8295B2A82C}" type="presParOf" srcId="{FB40BF50-F1F7-4275-B4D0-1201BAA4038E}" destId="{65121331-9568-4C91-A3A8-529F028C49E6}" srcOrd="1" destOrd="0" presId="urn:microsoft.com/office/officeart/2005/8/layout/hierarchy1"/>
    <dgm:cxn modelId="{B6762638-3D63-44CF-99D1-443AE69C00F8}" type="presParOf" srcId="{D7226EFC-B8C4-4DF4-A4C3-4EE9D78845FA}" destId="{7AEF7EE5-1575-4692-89A6-A095E599DF81}" srcOrd="2" destOrd="0" presId="urn:microsoft.com/office/officeart/2005/8/layout/hierarchy1"/>
    <dgm:cxn modelId="{D2AA8D00-407E-46A1-9B2D-811F5D2B91DE}" type="presParOf" srcId="{D7226EFC-B8C4-4DF4-A4C3-4EE9D78845FA}" destId="{68201617-EC23-4153-BD56-732BD6638C39}" srcOrd="3" destOrd="0" presId="urn:microsoft.com/office/officeart/2005/8/layout/hierarchy1"/>
    <dgm:cxn modelId="{54B59C9D-40C0-4FB9-8159-FAFD2D49BC14}" type="presParOf" srcId="{68201617-EC23-4153-BD56-732BD6638C39}" destId="{FDB47358-1845-4176-932C-D7B7AFAEC2A9}" srcOrd="0" destOrd="0" presId="urn:microsoft.com/office/officeart/2005/8/layout/hierarchy1"/>
    <dgm:cxn modelId="{9314E1F8-1FCD-4D13-8D88-A020B964E7E7}" type="presParOf" srcId="{FDB47358-1845-4176-932C-D7B7AFAEC2A9}" destId="{CC010409-FA25-4837-808D-F35DBB6EB1A5}" srcOrd="0" destOrd="0" presId="urn:microsoft.com/office/officeart/2005/8/layout/hierarchy1"/>
    <dgm:cxn modelId="{A3907A5E-AC9E-4171-87FD-0F04D702464A}" type="presParOf" srcId="{FDB47358-1845-4176-932C-D7B7AFAEC2A9}" destId="{611D5FBB-1845-435E-BBA0-99664C8131E6}" srcOrd="1" destOrd="0" presId="urn:microsoft.com/office/officeart/2005/8/layout/hierarchy1"/>
    <dgm:cxn modelId="{03114181-91C2-4A53-BEEF-A12AD4DB01F2}" type="presParOf" srcId="{68201617-EC23-4153-BD56-732BD6638C39}" destId="{70BE725F-3955-40E4-8D1D-D55E1FA66EA9}" srcOrd="1" destOrd="0" presId="urn:microsoft.com/office/officeart/2005/8/layout/hierarchy1"/>
    <dgm:cxn modelId="{A2FBE53A-DE93-49A2-918E-D2C60A069598}" type="presParOf" srcId="{70BE725F-3955-40E4-8D1D-D55E1FA66EA9}" destId="{565FF554-8B2B-43EC-9314-1BAE8B10185F}" srcOrd="0" destOrd="0" presId="urn:microsoft.com/office/officeart/2005/8/layout/hierarchy1"/>
    <dgm:cxn modelId="{FA5FBF01-ED10-42C1-9647-C22308B58B91}" type="presParOf" srcId="{70BE725F-3955-40E4-8D1D-D55E1FA66EA9}" destId="{92B7D528-2CE3-4A3C-A55D-C4F14AE2E3E4}" srcOrd="1" destOrd="0" presId="urn:microsoft.com/office/officeart/2005/8/layout/hierarchy1"/>
    <dgm:cxn modelId="{09A547D8-78DC-435B-AD5D-6008900911EA}" type="presParOf" srcId="{92B7D528-2CE3-4A3C-A55D-C4F14AE2E3E4}" destId="{F9DD8C4A-D1B2-41E0-A0D0-4F2408F46FFC}" srcOrd="0" destOrd="0" presId="urn:microsoft.com/office/officeart/2005/8/layout/hierarchy1"/>
    <dgm:cxn modelId="{F8E21105-482E-4708-B51B-2B8C86A1024B}" type="presParOf" srcId="{F9DD8C4A-D1B2-41E0-A0D0-4F2408F46FFC}" destId="{7847CD7F-DF38-4DE3-9DCE-D5A489D2DE78}" srcOrd="0" destOrd="0" presId="urn:microsoft.com/office/officeart/2005/8/layout/hierarchy1"/>
    <dgm:cxn modelId="{E31DC685-C797-40E7-8DFD-3C4D54F3FCD3}" type="presParOf" srcId="{F9DD8C4A-D1B2-41E0-A0D0-4F2408F46FFC}" destId="{5771317C-CEE2-41DC-9FC2-6042AA1D76A6}" srcOrd="1" destOrd="0" presId="urn:microsoft.com/office/officeart/2005/8/layout/hierarchy1"/>
    <dgm:cxn modelId="{26E36641-EE0C-4D8B-8C9C-C1A683BD4279}" type="presParOf" srcId="{92B7D528-2CE3-4A3C-A55D-C4F14AE2E3E4}" destId="{CB87235B-0602-4403-AA1C-355A35C00D1A}" srcOrd="1" destOrd="0" presId="urn:microsoft.com/office/officeart/2005/8/layout/hierarchy1"/>
    <dgm:cxn modelId="{D6B00C88-DD70-484F-B8D3-E735720A262F}" type="presParOf" srcId="{70BE725F-3955-40E4-8D1D-D55E1FA66EA9}" destId="{99BFB7C3-C2CB-42EF-B58C-55741874EC2A}" srcOrd="2" destOrd="0" presId="urn:microsoft.com/office/officeart/2005/8/layout/hierarchy1"/>
    <dgm:cxn modelId="{DEDB3AF4-C6AD-4AB1-8502-3431CC693743}" type="presParOf" srcId="{70BE725F-3955-40E4-8D1D-D55E1FA66EA9}" destId="{B3EBB65C-CD18-47F9-AF17-BDB4C979C22B}" srcOrd="3" destOrd="0" presId="urn:microsoft.com/office/officeart/2005/8/layout/hierarchy1"/>
    <dgm:cxn modelId="{3D5A9039-56B4-4CB3-A6CD-8C979D7BF850}" type="presParOf" srcId="{B3EBB65C-CD18-47F9-AF17-BDB4C979C22B}" destId="{4E1C6FCB-D394-4A71-B9E3-87EF0A2B34FE}" srcOrd="0" destOrd="0" presId="urn:microsoft.com/office/officeart/2005/8/layout/hierarchy1"/>
    <dgm:cxn modelId="{BCDB0C84-517B-48BB-90AF-56D419E96937}" type="presParOf" srcId="{4E1C6FCB-D394-4A71-B9E3-87EF0A2B34FE}" destId="{0C637220-FDE0-4AB1-8D6F-CF84F944DF1D}" srcOrd="0" destOrd="0" presId="urn:microsoft.com/office/officeart/2005/8/layout/hierarchy1"/>
    <dgm:cxn modelId="{FE40BA0B-2EC7-44EE-A5E4-0EC02F4D11ED}" type="presParOf" srcId="{4E1C6FCB-D394-4A71-B9E3-87EF0A2B34FE}" destId="{67D3F8EE-2D92-443E-8F61-272D8AB0DF1A}" srcOrd="1" destOrd="0" presId="urn:microsoft.com/office/officeart/2005/8/layout/hierarchy1"/>
    <dgm:cxn modelId="{81DCF31F-B117-4EE0-8E73-2AC41E5E1F75}" type="presParOf" srcId="{B3EBB65C-CD18-47F9-AF17-BDB4C979C22B}" destId="{14E29ED0-DB9C-4A1E-9437-D15201E384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40916-A76E-45AF-B2A7-374C7BE42BD3}">
      <dsp:nvSpPr>
        <dsp:cNvPr id="0" name=""/>
        <dsp:cNvSpPr/>
      </dsp:nvSpPr>
      <dsp:spPr>
        <a:xfrm>
          <a:off x="5077922" y="1184213"/>
          <a:ext cx="3252919" cy="4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959"/>
              </a:lnTo>
              <a:lnTo>
                <a:pt x="3252919" y="288959"/>
              </a:lnTo>
              <a:lnTo>
                <a:pt x="3252919" y="424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17D3A-8C9B-49F2-9202-2A88800E3B69}">
      <dsp:nvSpPr>
        <dsp:cNvPr id="0" name=""/>
        <dsp:cNvSpPr/>
      </dsp:nvSpPr>
      <dsp:spPr>
        <a:xfrm>
          <a:off x="8528601" y="3723197"/>
          <a:ext cx="1319808" cy="4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959"/>
              </a:lnTo>
              <a:lnTo>
                <a:pt x="1319808" y="288959"/>
              </a:lnTo>
              <a:lnTo>
                <a:pt x="1319808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CF272-E876-4634-805D-EDED6CAE0E48}">
      <dsp:nvSpPr>
        <dsp:cNvPr id="0" name=""/>
        <dsp:cNvSpPr/>
      </dsp:nvSpPr>
      <dsp:spPr>
        <a:xfrm>
          <a:off x="8482881" y="3723197"/>
          <a:ext cx="91440" cy="424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9AEC3-F6BF-4676-BF4A-4D122889C6DF}">
      <dsp:nvSpPr>
        <dsp:cNvPr id="0" name=""/>
        <dsp:cNvSpPr/>
      </dsp:nvSpPr>
      <dsp:spPr>
        <a:xfrm>
          <a:off x="7208793" y="3723197"/>
          <a:ext cx="1319808" cy="424023"/>
        </a:xfrm>
        <a:custGeom>
          <a:avLst/>
          <a:gdLst/>
          <a:ahLst/>
          <a:cxnLst/>
          <a:rect l="0" t="0" r="0" b="0"/>
          <a:pathLst>
            <a:path>
              <a:moveTo>
                <a:pt x="1319808" y="0"/>
              </a:moveTo>
              <a:lnTo>
                <a:pt x="1319808" y="288959"/>
              </a:lnTo>
              <a:lnTo>
                <a:pt x="0" y="288959"/>
              </a:lnTo>
              <a:lnTo>
                <a:pt x="0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1D395-E3B0-4036-9E49-1763360D1F59}">
      <dsp:nvSpPr>
        <dsp:cNvPr id="0" name=""/>
        <dsp:cNvSpPr/>
      </dsp:nvSpPr>
      <dsp:spPr>
        <a:xfrm>
          <a:off x="6548889" y="2534042"/>
          <a:ext cx="1979712" cy="4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959"/>
              </a:lnTo>
              <a:lnTo>
                <a:pt x="1979712" y="288959"/>
              </a:lnTo>
              <a:lnTo>
                <a:pt x="1979712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CA56A-DD47-453E-9646-E0C4CC8DB41B}">
      <dsp:nvSpPr>
        <dsp:cNvPr id="0" name=""/>
        <dsp:cNvSpPr/>
      </dsp:nvSpPr>
      <dsp:spPr>
        <a:xfrm>
          <a:off x="4569176" y="3723197"/>
          <a:ext cx="1319808" cy="4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959"/>
              </a:lnTo>
              <a:lnTo>
                <a:pt x="1319808" y="288959"/>
              </a:lnTo>
              <a:lnTo>
                <a:pt x="1319808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5110E-BB60-4728-926F-BB987C6B5D5B}">
      <dsp:nvSpPr>
        <dsp:cNvPr id="0" name=""/>
        <dsp:cNvSpPr/>
      </dsp:nvSpPr>
      <dsp:spPr>
        <a:xfrm>
          <a:off x="4523456" y="3723197"/>
          <a:ext cx="91440" cy="424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39F73-E1B7-412E-817B-D01ACC3832E4}">
      <dsp:nvSpPr>
        <dsp:cNvPr id="0" name=""/>
        <dsp:cNvSpPr/>
      </dsp:nvSpPr>
      <dsp:spPr>
        <a:xfrm>
          <a:off x="3249368" y="3723197"/>
          <a:ext cx="1319808" cy="424023"/>
        </a:xfrm>
        <a:custGeom>
          <a:avLst/>
          <a:gdLst/>
          <a:ahLst/>
          <a:cxnLst/>
          <a:rect l="0" t="0" r="0" b="0"/>
          <a:pathLst>
            <a:path>
              <a:moveTo>
                <a:pt x="1319808" y="0"/>
              </a:moveTo>
              <a:lnTo>
                <a:pt x="1319808" y="288959"/>
              </a:lnTo>
              <a:lnTo>
                <a:pt x="0" y="288959"/>
              </a:lnTo>
              <a:lnTo>
                <a:pt x="0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AF84A-FE54-48A7-BD00-C1B13987247D}">
      <dsp:nvSpPr>
        <dsp:cNvPr id="0" name=""/>
        <dsp:cNvSpPr/>
      </dsp:nvSpPr>
      <dsp:spPr>
        <a:xfrm>
          <a:off x="4569176" y="2534042"/>
          <a:ext cx="1979712" cy="424023"/>
        </a:xfrm>
        <a:custGeom>
          <a:avLst/>
          <a:gdLst/>
          <a:ahLst/>
          <a:cxnLst/>
          <a:rect l="0" t="0" r="0" b="0"/>
          <a:pathLst>
            <a:path>
              <a:moveTo>
                <a:pt x="1979712" y="0"/>
              </a:moveTo>
              <a:lnTo>
                <a:pt x="1979712" y="288959"/>
              </a:lnTo>
              <a:lnTo>
                <a:pt x="0" y="288959"/>
              </a:lnTo>
              <a:lnTo>
                <a:pt x="0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2C559-F26E-40D5-B758-232F6429C77F}">
      <dsp:nvSpPr>
        <dsp:cNvPr id="0" name=""/>
        <dsp:cNvSpPr/>
      </dsp:nvSpPr>
      <dsp:spPr>
        <a:xfrm>
          <a:off x="5077922" y="1184213"/>
          <a:ext cx="1470966" cy="4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959"/>
              </a:lnTo>
              <a:lnTo>
                <a:pt x="1470966" y="288959"/>
              </a:lnTo>
              <a:lnTo>
                <a:pt x="1470966" y="424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25A42-4A04-4701-8378-39C26E0BAB30}">
      <dsp:nvSpPr>
        <dsp:cNvPr id="0" name=""/>
        <dsp:cNvSpPr/>
      </dsp:nvSpPr>
      <dsp:spPr>
        <a:xfrm>
          <a:off x="1825003" y="2534042"/>
          <a:ext cx="1319808" cy="4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959"/>
              </a:lnTo>
              <a:lnTo>
                <a:pt x="1319808" y="288959"/>
              </a:lnTo>
              <a:lnTo>
                <a:pt x="1319808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ACA5-A24F-415E-8AB5-BF8D14569A2A}">
      <dsp:nvSpPr>
        <dsp:cNvPr id="0" name=""/>
        <dsp:cNvSpPr/>
      </dsp:nvSpPr>
      <dsp:spPr>
        <a:xfrm>
          <a:off x="1779283" y="2534042"/>
          <a:ext cx="91440" cy="424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EB228-AEF1-4500-A176-B15F98C734FF}">
      <dsp:nvSpPr>
        <dsp:cNvPr id="0" name=""/>
        <dsp:cNvSpPr/>
      </dsp:nvSpPr>
      <dsp:spPr>
        <a:xfrm>
          <a:off x="505195" y="2534042"/>
          <a:ext cx="1319808" cy="424023"/>
        </a:xfrm>
        <a:custGeom>
          <a:avLst/>
          <a:gdLst/>
          <a:ahLst/>
          <a:cxnLst/>
          <a:rect l="0" t="0" r="0" b="0"/>
          <a:pathLst>
            <a:path>
              <a:moveTo>
                <a:pt x="1319808" y="0"/>
              </a:moveTo>
              <a:lnTo>
                <a:pt x="1319808" y="288959"/>
              </a:lnTo>
              <a:lnTo>
                <a:pt x="0" y="288959"/>
              </a:lnTo>
              <a:lnTo>
                <a:pt x="0" y="42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4D25C-5BB4-4910-BBAC-B92A94BE7091}">
      <dsp:nvSpPr>
        <dsp:cNvPr id="0" name=""/>
        <dsp:cNvSpPr/>
      </dsp:nvSpPr>
      <dsp:spPr>
        <a:xfrm>
          <a:off x="1825003" y="1184213"/>
          <a:ext cx="3252919" cy="424023"/>
        </a:xfrm>
        <a:custGeom>
          <a:avLst/>
          <a:gdLst/>
          <a:ahLst/>
          <a:cxnLst/>
          <a:rect l="0" t="0" r="0" b="0"/>
          <a:pathLst>
            <a:path>
              <a:moveTo>
                <a:pt x="3252919" y="0"/>
              </a:moveTo>
              <a:lnTo>
                <a:pt x="3252919" y="288959"/>
              </a:lnTo>
              <a:lnTo>
                <a:pt x="0" y="288959"/>
              </a:lnTo>
              <a:lnTo>
                <a:pt x="0" y="424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4BF80-9756-42DB-9CEB-B617C0498E62}">
      <dsp:nvSpPr>
        <dsp:cNvPr id="0" name=""/>
        <dsp:cNvSpPr/>
      </dsp:nvSpPr>
      <dsp:spPr>
        <a:xfrm>
          <a:off x="4195855" y="63988"/>
          <a:ext cx="1764133" cy="112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6E60F-87AC-4FCE-BDC2-FD14284BD8C8}">
      <dsp:nvSpPr>
        <dsp:cNvPr id="0" name=""/>
        <dsp:cNvSpPr/>
      </dsp:nvSpPr>
      <dsp:spPr>
        <a:xfrm>
          <a:off x="4357851" y="217884"/>
          <a:ext cx="1764133" cy="1120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//</a:t>
          </a:r>
          <a:r>
            <a:rPr lang="ru-RU" sz="1800" kern="1200" dirty="0"/>
            <a:t>игровое поле</a:t>
          </a:r>
        </a:p>
      </dsp:txBody>
      <dsp:txXfrm>
        <a:off x="4390661" y="250694"/>
        <a:ext cx="1698513" cy="1054604"/>
      </dsp:txXfrm>
    </dsp:sp>
    <dsp:sp modelId="{83A0A952-4E5A-43A3-B679-1A9DDEC4282F}">
      <dsp:nvSpPr>
        <dsp:cNvPr id="0" name=""/>
        <dsp:cNvSpPr/>
      </dsp:nvSpPr>
      <dsp:spPr>
        <a:xfrm>
          <a:off x="1096022" y="1608237"/>
          <a:ext cx="1457961" cy="92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92E01-1C8E-47FE-8D1E-33238A425400}">
      <dsp:nvSpPr>
        <dsp:cNvPr id="0" name=""/>
        <dsp:cNvSpPr/>
      </dsp:nvSpPr>
      <dsp:spPr>
        <a:xfrm>
          <a:off x="1258018" y="1762132"/>
          <a:ext cx="1457961" cy="92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Enemy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//</a:t>
          </a:r>
          <a:r>
            <a:rPr lang="ru-RU" sz="1400" kern="1200" dirty="0"/>
            <a:t>враг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//базовый класс</a:t>
          </a:r>
        </a:p>
      </dsp:txBody>
      <dsp:txXfrm>
        <a:off x="1285134" y="1789248"/>
        <a:ext cx="1403729" cy="871573"/>
      </dsp:txXfrm>
    </dsp:sp>
    <dsp:sp modelId="{6C928565-BBC2-43A2-A49C-CEE9167FBE6B}">
      <dsp:nvSpPr>
        <dsp:cNvPr id="0" name=""/>
        <dsp:cNvSpPr/>
      </dsp:nvSpPr>
      <dsp:spPr>
        <a:xfrm>
          <a:off x="7286" y="2958066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88114-DC7E-480F-BD32-2C481305A1F4}">
      <dsp:nvSpPr>
        <dsp:cNvPr id="0" name=""/>
        <dsp:cNvSpPr/>
      </dsp:nvSpPr>
      <dsp:spPr>
        <a:xfrm>
          <a:off x="169282" y="3111962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Enemy1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//типы врагов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</a:p>
      </dsp:txBody>
      <dsp:txXfrm>
        <a:off x="187803" y="3130483"/>
        <a:ext cx="958774" cy="595301"/>
      </dsp:txXfrm>
    </dsp:sp>
    <dsp:sp modelId="{4106F924-8579-44FB-BCFB-B3C3DD47420A}">
      <dsp:nvSpPr>
        <dsp:cNvPr id="0" name=""/>
        <dsp:cNvSpPr/>
      </dsp:nvSpPr>
      <dsp:spPr>
        <a:xfrm>
          <a:off x="1327094" y="2958066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9E495-8FF9-4394-923D-1725991A325A}">
      <dsp:nvSpPr>
        <dsp:cNvPr id="0" name=""/>
        <dsp:cNvSpPr/>
      </dsp:nvSpPr>
      <dsp:spPr>
        <a:xfrm>
          <a:off x="1489090" y="3111962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Enemy2</a:t>
          </a:r>
          <a:endParaRPr lang="ru-RU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//типы врагов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</a:p>
      </dsp:txBody>
      <dsp:txXfrm>
        <a:off x="1507611" y="3130483"/>
        <a:ext cx="958774" cy="595301"/>
      </dsp:txXfrm>
    </dsp:sp>
    <dsp:sp modelId="{0E3F28FF-C9B9-4143-9BE4-1EF002EABF42}">
      <dsp:nvSpPr>
        <dsp:cNvPr id="0" name=""/>
        <dsp:cNvSpPr/>
      </dsp:nvSpPr>
      <dsp:spPr>
        <a:xfrm>
          <a:off x="2646902" y="2958066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DCC84-72C9-4ED5-ACF3-3C02EC6515BF}">
      <dsp:nvSpPr>
        <dsp:cNvPr id="0" name=""/>
        <dsp:cNvSpPr/>
      </dsp:nvSpPr>
      <dsp:spPr>
        <a:xfrm>
          <a:off x="2808898" y="3111962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Enemy3</a:t>
          </a:r>
          <a:endParaRPr lang="ru-RU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//типы врагов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</a:p>
      </dsp:txBody>
      <dsp:txXfrm>
        <a:off x="2827419" y="3130483"/>
        <a:ext cx="958774" cy="595301"/>
      </dsp:txXfrm>
    </dsp:sp>
    <dsp:sp modelId="{831DF108-D2E6-4AE8-BA39-3538061C4F61}">
      <dsp:nvSpPr>
        <dsp:cNvPr id="0" name=""/>
        <dsp:cNvSpPr/>
      </dsp:nvSpPr>
      <dsp:spPr>
        <a:xfrm>
          <a:off x="5819908" y="1608237"/>
          <a:ext cx="1457961" cy="92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5A6DA-D959-4F5B-BA49-FD92BDBF993A}">
      <dsp:nvSpPr>
        <dsp:cNvPr id="0" name=""/>
        <dsp:cNvSpPr/>
      </dsp:nvSpPr>
      <dsp:spPr>
        <a:xfrm>
          <a:off x="5981904" y="1762132"/>
          <a:ext cx="1457961" cy="92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Turret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//</a:t>
          </a:r>
          <a:r>
            <a:rPr lang="ru-RU" sz="1400" kern="1200" dirty="0" err="1"/>
            <a:t>туррель</a:t>
          </a:r>
          <a:endParaRPr lang="ru-RU" sz="1400" kern="1200" dirty="0"/>
        </a:p>
      </dsp:txBody>
      <dsp:txXfrm>
        <a:off x="6009020" y="1789248"/>
        <a:ext cx="1403729" cy="871573"/>
      </dsp:txXfrm>
    </dsp:sp>
    <dsp:sp modelId="{36A6F232-8198-44B1-B088-85FF4B3F8809}">
      <dsp:nvSpPr>
        <dsp:cNvPr id="0" name=""/>
        <dsp:cNvSpPr/>
      </dsp:nvSpPr>
      <dsp:spPr>
        <a:xfrm>
          <a:off x="3966710" y="2958066"/>
          <a:ext cx="1204932" cy="76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C70E-7419-4FCD-A23B-8BBC8DBE5EC5}">
      <dsp:nvSpPr>
        <dsp:cNvPr id="0" name=""/>
        <dsp:cNvSpPr/>
      </dsp:nvSpPr>
      <dsp:spPr>
        <a:xfrm>
          <a:off x="4128706" y="3111962"/>
          <a:ext cx="1204932" cy="765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Cannon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//</a:t>
          </a:r>
          <a:r>
            <a:rPr lang="ru-RU" sz="1200" kern="1200" dirty="0"/>
            <a:t>пушка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//базовый класс</a:t>
          </a:r>
        </a:p>
      </dsp:txBody>
      <dsp:txXfrm>
        <a:off x="4151116" y="3134372"/>
        <a:ext cx="1160112" cy="720311"/>
      </dsp:txXfrm>
    </dsp:sp>
    <dsp:sp modelId="{41DC0850-40D3-450C-9449-6AFE20BFA870}">
      <dsp:nvSpPr>
        <dsp:cNvPr id="0" name=""/>
        <dsp:cNvSpPr/>
      </dsp:nvSpPr>
      <dsp:spPr>
        <a:xfrm>
          <a:off x="2751460" y="4147221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8ADFA-47AF-4FF0-A52C-6BEEDF0A5BAB}">
      <dsp:nvSpPr>
        <dsp:cNvPr id="0" name=""/>
        <dsp:cNvSpPr/>
      </dsp:nvSpPr>
      <dsp:spPr>
        <a:xfrm>
          <a:off x="2913456" y="4301117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Cannon1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//типы орудий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</a:p>
      </dsp:txBody>
      <dsp:txXfrm>
        <a:off x="2931977" y="4319638"/>
        <a:ext cx="958774" cy="595301"/>
      </dsp:txXfrm>
    </dsp:sp>
    <dsp:sp modelId="{31246D54-DC9F-44BB-947E-06D912270EA2}">
      <dsp:nvSpPr>
        <dsp:cNvPr id="0" name=""/>
        <dsp:cNvSpPr/>
      </dsp:nvSpPr>
      <dsp:spPr>
        <a:xfrm>
          <a:off x="4071268" y="4147221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75D8-37AF-48D8-A55C-3F788F4355AC}">
      <dsp:nvSpPr>
        <dsp:cNvPr id="0" name=""/>
        <dsp:cNvSpPr/>
      </dsp:nvSpPr>
      <dsp:spPr>
        <a:xfrm>
          <a:off x="4233264" y="4301117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Cannon2</a:t>
          </a:r>
          <a:endParaRPr lang="ru-RU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//типы орудий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</a:p>
      </dsp:txBody>
      <dsp:txXfrm>
        <a:off x="4251785" y="4319638"/>
        <a:ext cx="958774" cy="595301"/>
      </dsp:txXfrm>
    </dsp:sp>
    <dsp:sp modelId="{35E2A15E-CCCC-4673-B022-50A73AD645D6}">
      <dsp:nvSpPr>
        <dsp:cNvPr id="0" name=""/>
        <dsp:cNvSpPr/>
      </dsp:nvSpPr>
      <dsp:spPr>
        <a:xfrm>
          <a:off x="5391076" y="4147221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5DDA1-6621-4613-8A6E-EF1AE366F286}">
      <dsp:nvSpPr>
        <dsp:cNvPr id="0" name=""/>
        <dsp:cNvSpPr/>
      </dsp:nvSpPr>
      <dsp:spPr>
        <a:xfrm>
          <a:off x="5553072" y="4301117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Cannon3</a:t>
          </a:r>
          <a:endParaRPr lang="ru-RU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//типы орудий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</a:p>
      </dsp:txBody>
      <dsp:txXfrm>
        <a:off x="5571593" y="4319638"/>
        <a:ext cx="958774" cy="595301"/>
      </dsp:txXfrm>
    </dsp:sp>
    <dsp:sp modelId="{46464509-9C8D-41FB-BD0B-182A2FA77488}">
      <dsp:nvSpPr>
        <dsp:cNvPr id="0" name=""/>
        <dsp:cNvSpPr/>
      </dsp:nvSpPr>
      <dsp:spPr>
        <a:xfrm>
          <a:off x="7926135" y="2958066"/>
          <a:ext cx="1204932" cy="76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43B83-ADDE-4A60-82DF-4D8193ED333B}">
      <dsp:nvSpPr>
        <dsp:cNvPr id="0" name=""/>
        <dsp:cNvSpPr/>
      </dsp:nvSpPr>
      <dsp:spPr>
        <a:xfrm>
          <a:off x="8088130" y="3111962"/>
          <a:ext cx="1204932" cy="765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Bullet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//</a:t>
          </a:r>
          <a:r>
            <a:rPr lang="ru-RU" sz="1200" b="0" kern="1200" dirty="0"/>
            <a:t>снаряд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kern="1200" dirty="0"/>
            <a:t>//базовый класс</a:t>
          </a:r>
        </a:p>
      </dsp:txBody>
      <dsp:txXfrm>
        <a:off x="8110540" y="3134372"/>
        <a:ext cx="1160112" cy="720311"/>
      </dsp:txXfrm>
    </dsp:sp>
    <dsp:sp modelId="{B8B4356A-D39B-4BD8-A15C-6F364E02B636}">
      <dsp:nvSpPr>
        <dsp:cNvPr id="0" name=""/>
        <dsp:cNvSpPr/>
      </dsp:nvSpPr>
      <dsp:spPr>
        <a:xfrm>
          <a:off x="6710884" y="4147221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E97C3-9C8F-4747-9B09-B979097FE7D6}">
      <dsp:nvSpPr>
        <dsp:cNvPr id="0" name=""/>
        <dsp:cNvSpPr/>
      </dsp:nvSpPr>
      <dsp:spPr>
        <a:xfrm>
          <a:off x="6872880" y="4301117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Bullet1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//</a:t>
          </a:r>
          <a:r>
            <a:rPr lang="ru-RU" sz="800" b="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b="0" kern="1200" dirty="0"/>
            <a:t>//типы снарядов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b="0" kern="1200" dirty="0"/>
            <a:t>//дочерние классы</a:t>
          </a:r>
        </a:p>
      </dsp:txBody>
      <dsp:txXfrm>
        <a:off x="6891401" y="4319638"/>
        <a:ext cx="958774" cy="595301"/>
      </dsp:txXfrm>
    </dsp:sp>
    <dsp:sp modelId="{F1F1176F-A9FC-418E-AEAD-01EEA63418FB}">
      <dsp:nvSpPr>
        <dsp:cNvPr id="0" name=""/>
        <dsp:cNvSpPr/>
      </dsp:nvSpPr>
      <dsp:spPr>
        <a:xfrm>
          <a:off x="8030692" y="4147221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A796-E45A-42B6-A453-3A07E10EE386}">
      <dsp:nvSpPr>
        <dsp:cNvPr id="0" name=""/>
        <dsp:cNvSpPr/>
      </dsp:nvSpPr>
      <dsp:spPr>
        <a:xfrm>
          <a:off x="8192688" y="4301117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Bullet2</a:t>
          </a:r>
          <a:endParaRPr lang="ru-RU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//типы</a:t>
          </a:r>
          <a:r>
            <a:rPr lang="en-US" sz="800" kern="1200" dirty="0"/>
            <a:t> </a:t>
          </a:r>
          <a:r>
            <a:rPr lang="ru-RU" sz="800" b="0" kern="1200" dirty="0"/>
            <a:t>снарядов</a:t>
          </a:r>
          <a:endParaRPr lang="en-US" sz="800" b="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  <a:endParaRPr lang="ru-RU" sz="800" b="1" kern="1200" dirty="0"/>
        </a:p>
      </dsp:txBody>
      <dsp:txXfrm>
        <a:off x="8211209" y="4319638"/>
        <a:ext cx="958774" cy="595301"/>
      </dsp:txXfrm>
    </dsp:sp>
    <dsp:sp modelId="{A326582F-32B3-464A-A1CF-99EA6BAE8C96}">
      <dsp:nvSpPr>
        <dsp:cNvPr id="0" name=""/>
        <dsp:cNvSpPr/>
      </dsp:nvSpPr>
      <dsp:spPr>
        <a:xfrm>
          <a:off x="9350500" y="4147221"/>
          <a:ext cx="995816" cy="63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0C32C-C023-4C7C-93B5-EA81E30DC839}">
      <dsp:nvSpPr>
        <dsp:cNvPr id="0" name=""/>
        <dsp:cNvSpPr/>
      </dsp:nvSpPr>
      <dsp:spPr>
        <a:xfrm>
          <a:off x="9512496" y="4301117"/>
          <a:ext cx="995816" cy="632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Bullet3</a:t>
          </a:r>
          <a:endParaRPr lang="ru-RU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//</a:t>
          </a:r>
          <a:r>
            <a:rPr lang="ru-RU" sz="800" kern="1200" dirty="0"/>
            <a:t>различные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</a:t>
          </a:r>
          <a:r>
            <a:rPr lang="ru-RU" sz="800" kern="1200"/>
            <a:t>типы </a:t>
          </a:r>
          <a:r>
            <a:rPr lang="ru-RU" sz="800" b="0" kern="1200"/>
            <a:t>снарядов</a:t>
          </a:r>
          <a:endParaRPr lang="ru-RU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 dirty="0"/>
            <a:t>//дочерние классы</a:t>
          </a:r>
          <a:endParaRPr lang="ru-RU" sz="8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800" b="1" kern="1200" dirty="0"/>
        </a:p>
      </dsp:txBody>
      <dsp:txXfrm>
        <a:off x="9531017" y="4319638"/>
        <a:ext cx="958774" cy="595301"/>
      </dsp:txXfrm>
    </dsp:sp>
    <dsp:sp modelId="{F0F9D4E5-CCFD-4A98-9797-F4FA40704515}">
      <dsp:nvSpPr>
        <dsp:cNvPr id="0" name=""/>
        <dsp:cNvSpPr/>
      </dsp:nvSpPr>
      <dsp:spPr>
        <a:xfrm>
          <a:off x="7601861" y="1608237"/>
          <a:ext cx="1457961" cy="92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2581-9746-4F7C-A08C-1B23FBA6AEE6}">
      <dsp:nvSpPr>
        <dsp:cNvPr id="0" name=""/>
        <dsp:cNvSpPr/>
      </dsp:nvSpPr>
      <dsp:spPr>
        <a:xfrm>
          <a:off x="7763856" y="1762132"/>
          <a:ext cx="1457961" cy="92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UserInterface</a:t>
          </a:r>
          <a:endParaRPr lang="en-US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//</a:t>
          </a:r>
          <a:r>
            <a:rPr lang="ru-RU" sz="1400" kern="1200" dirty="0"/>
            <a:t>интерфейс игры</a:t>
          </a:r>
          <a:r>
            <a:rPr lang="en-US" sz="1400" kern="1200" dirty="0"/>
            <a:t> </a:t>
          </a:r>
          <a:endParaRPr lang="ru-RU" sz="1400" kern="1200" dirty="0"/>
        </a:p>
      </dsp:txBody>
      <dsp:txXfrm>
        <a:off x="7790972" y="1789248"/>
        <a:ext cx="1403729" cy="871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701871-514B-43A7-9BF4-86B5392A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0FCF8BB-22B9-48CD-A63B-1BFD8BB28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91468C9-0982-4C15-9C2F-2608809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4564201-F422-4DCE-AB8D-9C5AF94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9932945-B4C0-4AED-9FFF-A90F42BD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75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4003B-ABE5-4BCC-A625-C0B603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2518F97-0434-458E-BEE3-1EF2FA2A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1FEA7F9-3DF6-4CD4-AE56-7238715F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F47E864-27CA-4B6D-A81F-B17687F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3F13F96-9683-4E01-A60F-F32C66E8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816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1EF8CB4-AC26-49DB-8D43-1ACAE99B3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4F47A7D-4160-49F3-89F3-47B3B9B66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AF16305-8032-4C63-9C04-2D91260B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219A8E-DBF7-4034-B780-1A58F47F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887CF2F-3EAE-4463-A07C-E32840CA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85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AF5484-0363-43A1-A9EC-E5AC3CDB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18D64E-F160-4FAE-90EB-C64A56A8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8F7FA65-7C39-4D5E-A931-9FB321A3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C6D5AA-8E6A-40E1-B162-26A65812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349635C-75CE-45C0-BBED-7B3B1645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88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CF3148-62CF-4CFC-91BA-23796C03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6E3AD5-77AF-443E-88E2-8647C4FC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A5BC1D3-D544-410C-8959-77951198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CECDC5-0621-4501-A682-9A50A569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A7389DD-AD57-4485-9D64-83AD432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25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C2CC66-C38A-41E1-9593-260E2505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D98FED-BA99-4EB5-820A-A543A7B44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64D97CF-9735-4BF0-ADE9-E43B47C9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C1E291F-BD10-42F2-B485-E49831A9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21C3790-0B94-4DB8-B9F0-1FB07A1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69E1277-F5DD-40BD-A00B-E66A27AD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60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2D218B-628A-4841-B80A-61193E8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AF5C1AC-4FFC-4C8B-BC3C-247AC2BD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457305E-F07C-42CC-ACDB-438D44FF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A901A58-37BA-41E0-98AF-428D4423B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7C773D1-B806-4D78-91FC-B14E79976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0D8AB1B-B5BE-4D7E-B332-E185CA75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4EBFF5F-8647-48BD-AC17-72F2F7B4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417C967E-C706-49F5-9794-E93FB255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26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D13039-A53F-4241-B357-10FA1D79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EA7D29C-A83B-467E-9BDD-D1FF2F34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47011B8-8396-4137-AB80-9D5EBC9F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F70D713-51F0-43EE-9701-5A4C6DBE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03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496E6E7-E6E1-48BE-97D9-57391906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D1F7A30-28A3-42D5-A63B-3D47CEBD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A7AAA52-75DE-4402-BA06-85C7B9B0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486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B36896-0DDD-4B66-A019-55160798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6616C3-362E-4BFB-ABEA-7623213C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CB04F43-6F4C-4B48-90F4-7FB06C9E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D1BD1FF-CA52-4F6F-B832-31FDE3D7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992C647-1C74-4031-BA42-4004BC44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8FFC55A-A454-4811-9110-557EEEE9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79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E658C8-A225-49E1-A1E3-076E3297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9825155-006E-4DCD-B9B1-B24B42975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215CC88-DC32-4168-86CB-0D31205D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9D8E369-4ECF-407E-B89D-BB5827E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F1126F5-B0DE-4A63-B303-E6733AC8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F810251-6CF2-45BC-95C2-4AA023B3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06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B61777-3E54-459E-B9AE-5C5533FD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F1FF0E4-2F7D-4212-A0AD-20F3CEF0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4380412-32FD-4D2D-8895-702F6F0D0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D420-4107-4EBB-AE1E-274D5E1AB01F}" type="datetimeFigureOut">
              <a:rPr lang="ru-RU" smtClean="0"/>
              <a:pPr/>
              <a:t>26.08.2018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919B10-672B-44E5-A147-3DF674699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A84E4C-E6B8-4054-A46B-CDE10B354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00CD-94DC-4A8F-A746-02DE13D3C7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51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D90AED-C6E3-4285-A7B7-41A5C5C8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318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Структура классов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400" b="1" dirty="0"/>
              <a:t>(</a:t>
            </a:r>
            <a:r>
              <a:rPr lang="en-US" sz="2400" b="1" dirty="0"/>
              <a:t>Turret</a:t>
            </a:r>
            <a:r>
              <a:rPr lang="ru-RU" sz="2400" b="1" dirty="0"/>
              <a:t>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B121F052-69D8-4028-913E-4B4ECFAEC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75606243"/>
              </p:ext>
            </p:extLst>
          </p:nvPr>
        </p:nvGraphicFramePr>
        <p:xfrm>
          <a:off x="838200" y="1179513"/>
          <a:ext cx="10515600" cy="499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89884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</Words>
  <Application>Microsoft Office PowerPoint</Application>
  <PresentationFormat>Произвольный</PresentationFormat>
  <Paragraphs>27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Структура классов  (Turret)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San Sanych</dc:creator>
  <cp:lastModifiedBy>Александр Двоеглазов</cp:lastModifiedBy>
  <cp:revision>8</cp:revision>
  <dcterms:created xsi:type="dcterms:W3CDTF">2018-08-21T20:16:38Z</dcterms:created>
  <dcterms:modified xsi:type="dcterms:W3CDTF">2018-08-26T12:05:19Z</dcterms:modified>
</cp:coreProperties>
</file>