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28B2-578A-613C-462F-F00D7DE95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2D178-4E39-BE8E-C4E4-0E4CF166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A446-7E0D-F3E7-CE2B-18ADA962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7CC7-D279-F188-C24A-A4F1ED6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F2C8-9B78-0E3B-5AF5-22A45C3C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DE81-5CB0-5DD4-078C-CD72559F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B28C-7B66-3EA3-E917-35853A2B2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4B101-4CAF-BF1C-2317-0D0B3F8C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5D06-F35B-DE98-0CB7-40591800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77B1-EF6A-12F0-880E-C8400D27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123D4-0522-ED19-1AD7-3931B05AC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8C832-0BD3-B244-E5C1-704A68B4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9495-5363-51E4-F683-613C793C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D1EB-D65F-A291-0632-0B4594F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FFE0-B9D7-699B-0A04-A5A2307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5244-4DFC-D900-09BA-AA7CCB6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2E73-9BCE-182E-6622-FBD0FEDF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C10C-68FE-D171-18A2-0D17BB41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4912-151E-FA4A-7B63-75328DF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5CF8-D630-FC5C-BB28-EA0035CF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AD59-B145-FA67-F84B-8639ACAF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3BFA4-579C-60C8-9DCD-A34C2F28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DC72-0AD0-AD13-029E-0939FE91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97B7-6EFB-C72B-0C07-6FAE869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79A8-F7F0-1ADB-11C1-F7756691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FEAE-5774-70CA-9A5D-65A3330B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F279-2799-6B94-98BA-EDF15224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A1BD-88AC-78B4-7D08-48A42032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451E-8E3B-830E-47FD-5AA633B7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396F-7422-8B5E-7432-30843B71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B48C-D29C-A54C-5D80-B51A4639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9C00-7C91-4CB6-BC16-F85FDA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2CA9-4DE3-8B1F-0DF7-D3D21F13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9C8F-6253-D229-C711-78786F89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EE80D-5AAE-2B2C-2D9B-CF56A51CB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8717C-8486-E117-08F8-C18807BE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A9BA6-FCD1-CBA3-95F4-AA0C8754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F1F95-32BB-E72F-DA39-4468BFD4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913E3-C6CD-9DDB-4EA7-59DB334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BF5-6755-187B-F4C1-DB71E3F8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5483E-4D6C-1E40-B3A4-CA924DA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9A37-E30C-9EF3-0E22-BE4D46A7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8E27F-D93B-931E-83EE-D8DB9A19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88D70-95EF-FAA9-7284-60A291DE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FDFBA-C239-E29D-FE8C-38E07DB6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31D72-11AA-7EF2-68B5-C0614EB9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3EB3-2A84-6318-3C38-376146DB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ABB1-8741-A6F1-742B-0AB70CB6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F311A-3ACD-70FC-FC24-6A60699FA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2DDB-9286-4988-7C2F-3C4C2329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46A8-9F95-C007-1DA7-F837157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AFE-BF6B-B549-6074-BABD108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65D-FBDC-DD4B-FDD4-435C7855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A41-64A6-DE4A-E2F8-845ECFCFB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E68C9-96D7-0F67-94EA-AC77FAEA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344E-33B6-24C8-FC79-A9D3BF0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DDE8E-F683-1097-38AF-CD037331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B522-4D70-133E-0FBB-F32FBA18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06EF-CB46-3EFC-4005-D0D4EB59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2909-043A-C526-D391-9096945E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BFE5-03C9-1FD0-774B-5E276C22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91E4F-1561-4ECA-B1D9-E8AEB6334C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D867-D62D-F721-E78C-86A39F12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C561-D368-B00F-92C0-573DC8BF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178B-078C-4004-947B-FAA42C60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DC42F9-19A3-2365-23C5-83F50830A15C}"/>
              </a:ext>
            </a:extLst>
          </p:cNvPr>
          <p:cNvSpPr/>
          <p:nvPr/>
        </p:nvSpPr>
        <p:spPr>
          <a:xfrm>
            <a:off x="593889" y="497265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Read Raw Image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74876-B283-D088-D19D-84181FAA7056}"/>
              </a:ext>
            </a:extLst>
          </p:cNvPr>
          <p:cNvSpPr/>
          <p:nvPr/>
        </p:nvSpPr>
        <p:spPr>
          <a:xfrm>
            <a:off x="5048839" y="497265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Bilateral Filter for Noise Reduction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983C3-CE2C-A01D-BD08-5699ED931454}"/>
              </a:ext>
            </a:extLst>
          </p:cNvPr>
          <p:cNvSpPr/>
          <p:nvPr/>
        </p:nvSpPr>
        <p:spPr>
          <a:xfrm>
            <a:off x="9503790" y="497265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Grayscale Color Conversion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81EFF6-3D60-6C28-9B66-593437CEB4FD}"/>
              </a:ext>
            </a:extLst>
          </p:cNvPr>
          <p:cNvSpPr/>
          <p:nvPr/>
        </p:nvSpPr>
        <p:spPr>
          <a:xfrm>
            <a:off x="9503790" y="2762054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Gaussian Blur for image smoothing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FA1D21-E0A9-8C23-83E3-96D35127ADAB}"/>
              </a:ext>
            </a:extLst>
          </p:cNvPr>
          <p:cNvSpPr/>
          <p:nvPr/>
        </p:nvSpPr>
        <p:spPr>
          <a:xfrm>
            <a:off x="5048839" y="2762054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Otsu Thresholding to segmentate flower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2B330A-3D0A-4B5C-D83D-A709C203D61E}"/>
              </a:ext>
            </a:extLst>
          </p:cNvPr>
          <p:cNvSpPr/>
          <p:nvPr/>
        </p:nvSpPr>
        <p:spPr>
          <a:xfrm>
            <a:off x="593889" y="2762054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Morphological Operation to isolate foreground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25E06-FC2F-D6BA-EC0C-04C0CB30E358}"/>
              </a:ext>
            </a:extLst>
          </p:cNvPr>
          <p:cNvSpPr/>
          <p:nvPr/>
        </p:nvSpPr>
        <p:spPr>
          <a:xfrm>
            <a:off x="593889" y="5026843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Dilation to fil in small gaps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646C95-E414-67F6-C030-42F2914DC9BA}"/>
              </a:ext>
            </a:extLst>
          </p:cNvPr>
          <p:cNvSpPr/>
          <p:nvPr/>
        </p:nvSpPr>
        <p:spPr>
          <a:xfrm>
            <a:off x="5048839" y="5026843"/>
            <a:ext cx="2017336" cy="1227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Output Binary Image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EA922-798F-70FD-84FC-489ABFFC9F8F}"/>
              </a:ext>
            </a:extLst>
          </p:cNvPr>
          <p:cNvSpPr/>
          <p:nvPr/>
        </p:nvSpPr>
        <p:spPr>
          <a:xfrm>
            <a:off x="3137945" y="1002777"/>
            <a:ext cx="1395167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3BBDD2-6231-1C46-B167-3BD8B6BD1360}"/>
              </a:ext>
            </a:extLst>
          </p:cNvPr>
          <p:cNvSpPr/>
          <p:nvPr/>
        </p:nvSpPr>
        <p:spPr>
          <a:xfrm>
            <a:off x="7587399" y="936789"/>
            <a:ext cx="1395167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88B6BA-BFEF-783B-B7E1-3924CF1875BB}"/>
              </a:ext>
            </a:extLst>
          </p:cNvPr>
          <p:cNvSpPr/>
          <p:nvPr/>
        </p:nvSpPr>
        <p:spPr>
          <a:xfrm rot="10800000">
            <a:off x="7587399" y="3254604"/>
            <a:ext cx="1395167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C7EAEC-6B8B-50E8-E1EA-6D4361681E6D}"/>
              </a:ext>
            </a:extLst>
          </p:cNvPr>
          <p:cNvSpPr/>
          <p:nvPr/>
        </p:nvSpPr>
        <p:spPr>
          <a:xfrm rot="10800000">
            <a:off x="3137946" y="3254604"/>
            <a:ext cx="1395167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664BB9-79CA-980D-E02F-FA6FBB0B5B37}"/>
              </a:ext>
            </a:extLst>
          </p:cNvPr>
          <p:cNvSpPr/>
          <p:nvPr/>
        </p:nvSpPr>
        <p:spPr>
          <a:xfrm>
            <a:off x="3137945" y="5462833"/>
            <a:ext cx="1395167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30E62-E1D9-C8B0-08C6-A90AFD3344AC}"/>
              </a:ext>
            </a:extLst>
          </p:cNvPr>
          <p:cNvSpPr/>
          <p:nvPr/>
        </p:nvSpPr>
        <p:spPr>
          <a:xfrm rot="5400000">
            <a:off x="10234172" y="2107284"/>
            <a:ext cx="556573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723BFB-ADEE-17D1-A7E0-CECA82904757}"/>
              </a:ext>
            </a:extLst>
          </p:cNvPr>
          <p:cNvSpPr/>
          <p:nvPr/>
        </p:nvSpPr>
        <p:spPr>
          <a:xfrm rot="5400000">
            <a:off x="1324270" y="4333973"/>
            <a:ext cx="556573" cy="348792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DC42F9-19A3-2365-23C5-83F50830A15C}"/>
              </a:ext>
            </a:extLst>
          </p:cNvPr>
          <p:cNvSpPr/>
          <p:nvPr/>
        </p:nvSpPr>
        <p:spPr>
          <a:xfrm>
            <a:off x="593889" y="489942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Raw Image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74876-B283-D088-D19D-84181FAA7056}"/>
              </a:ext>
            </a:extLst>
          </p:cNvPr>
          <p:cNvSpPr/>
          <p:nvPr/>
        </p:nvSpPr>
        <p:spPr>
          <a:xfrm>
            <a:off x="5048839" y="497265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Bilateral Filter for Noise Reduction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983C3-CE2C-A01D-BD08-5699ED931454}"/>
              </a:ext>
            </a:extLst>
          </p:cNvPr>
          <p:cNvSpPr/>
          <p:nvPr/>
        </p:nvSpPr>
        <p:spPr>
          <a:xfrm>
            <a:off x="9503790" y="497265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Grayscale Color Conversion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81EFF6-3D60-6C28-9B66-593437CEB4FD}"/>
              </a:ext>
            </a:extLst>
          </p:cNvPr>
          <p:cNvSpPr/>
          <p:nvPr/>
        </p:nvSpPr>
        <p:spPr>
          <a:xfrm>
            <a:off x="9503790" y="2762054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for image smoothing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FA1D21-E0A9-8C23-83E3-96D35127ADAB}"/>
              </a:ext>
            </a:extLst>
          </p:cNvPr>
          <p:cNvSpPr/>
          <p:nvPr/>
        </p:nvSpPr>
        <p:spPr>
          <a:xfrm>
            <a:off x="5048839" y="2762054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Otsu Thresholding to segmentate flower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2B330A-3D0A-4B5C-D83D-A709C203D61E}"/>
              </a:ext>
            </a:extLst>
          </p:cNvPr>
          <p:cNvSpPr/>
          <p:nvPr/>
        </p:nvSpPr>
        <p:spPr>
          <a:xfrm>
            <a:off x="593889" y="2762054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 to isolate foreground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25E06-FC2F-D6BA-EC0C-04C0CB30E358}"/>
              </a:ext>
            </a:extLst>
          </p:cNvPr>
          <p:cNvSpPr/>
          <p:nvPr/>
        </p:nvSpPr>
        <p:spPr>
          <a:xfrm>
            <a:off x="593889" y="5026843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to fil in small gaps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646C95-E414-67F6-C030-42F2914DC9BA}"/>
              </a:ext>
            </a:extLst>
          </p:cNvPr>
          <p:cNvSpPr/>
          <p:nvPr/>
        </p:nvSpPr>
        <p:spPr>
          <a:xfrm>
            <a:off x="5048839" y="5026843"/>
            <a:ext cx="2017336" cy="1227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Binary Image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E26552-AFF6-6FC5-1F74-D38456DF303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11225" y="1103863"/>
            <a:ext cx="2437614" cy="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E3D295-3B75-724B-6398-35B9F8797376}"/>
              </a:ext>
            </a:extLst>
          </p:cNvPr>
          <p:cNvCxnSpPr/>
          <p:nvPr/>
        </p:nvCxnSpPr>
        <p:spPr>
          <a:xfrm>
            <a:off x="7066175" y="1103863"/>
            <a:ext cx="2437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F02BF0-A73F-C4AB-FFC1-8C7DA7F9A9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512458" y="1725106"/>
            <a:ext cx="0" cy="103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4931D7-8ABE-6116-F000-F4B06BDCDC0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7066175" y="3375975"/>
            <a:ext cx="2437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C7A7A-22CF-E3EC-09A8-865D4FFD3DE2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611225" y="3375975"/>
            <a:ext cx="2437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3FA241-EB7D-6E09-1E52-E2854BFCAC0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02557" y="3989895"/>
            <a:ext cx="0" cy="103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3475C-4F01-73B4-B0AA-01D6359666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11225" y="5640764"/>
            <a:ext cx="2437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4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Poppins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 Yee Wong</dc:creator>
  <cp:lastModifiedBy>Lai Yee Wong</cp:lastModifiedBy>
  <cp:revision>2</cp:revision>
  <dcterms:created xsi:type="dcterms:W3CDTF">2024-04-02T14:54:34Z</dcterms:created>
  <dcterms:modified xsi:type="dcterms:W3CDTF">2024-04-03T17:32:34Z</dcterms:modified>
</cp:coreProperties>
</file>