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639" r:id="rId3"/>
    <p:sldId id="3216" r:id="rId5"/>
    <p:sldId id="3217" r:id="rId6"/>
    <p:sldId id="3218" r:id="rId7"/>
    <p:sldId id="3219" r:id="rId8"/>
    <p:sldId id="3220" r:id="rId9"/>
    <p:sldId id="3221" r:id="rId10"/>
    <p:sldId id="3222" r:id="rId11"/>
    <p:sldId id="3223" r:id="rId12"/>
    <p:sldId id="3230" r:id="rId13"/>
    <p:sldId id="3224" r:id="rId14"/>
    <p:sldId id="3225" r:id="rId15"/>
    <p:sldId id="3227" r:id="rId16"/>
    <p:sldId id="3231" r:id="rId17"/>
    <p:sldId id="3232" r:id="rId18"/>
    <p:sldId id="3233" r:id="rId19"/>
    <p:sldId id="3234" r:id="rId20"/>
    <p:sldId id="3235" r:id="rId21"/>
    <p:sldId id="3236" r:id="rId22"/>
    <p:sldId id="322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6149" userDrawn="1">
          <p15:clr>
            <a:srgbClr val="A4A3A4"/>
          </p15:clr>
        </p15:guide>
        <p15:guide id="3" pos="7258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  <p15:guide id="5" orient="horz" pos="3994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336"/>
      </p:cViewPr>
      <p:guideLst>
        <p:guide orient="horz" pos="2159"/>
        <p:guide pos="6149"/>
        <p:guide pos="7258"/>
        <p:guide orient="horz" pos="600"/>
        <p:guide orient="horz" pos="39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C7C5E-4FB7-465A-BA5D-D8D3A0E2BE62}" type="doc">
      <dgm:prSet/>
      <dgm:spPr/>
      <dgm:t>
        <a:bodyPr/>
        <a:p>
          <a:endParaRPr altLang="en-US"/>
        </a:p>
      </dgm:t>
    </dgm:pt>
    <dgm:pt modelId="{36B51888-E8CA-4DC3-80E6-D968140F1D5F}">
      <dgm:prSet/>
      <dgm:spPr/>
      <dgm:t>
        <a:bodyPr/>
        <a:p>
          <a:r>
            <a:rPr lang="en-US" b="0" i="0" u="none" baseline="0">
              <a:rtl val="0"/>
            </a:rPr>
            <a:t>The primary goals of our program are:</a:t>
          </a:r>
          <a:endParaRPr altLang="en-US"/>
        </a:p>
      </dgm:t>
    </dgm:pt>
    <dgm:pt modelId="{9630C272-0175-47FE-A3B2-F1E9023BB28B}" cxnId="{6C68F86E-6D1F-415C-A84C-02429AB6AA68}" type="parTrans">
      <dgm:prSet/>
      <dgm:spPr/>
    </dgm:pt>
    <dgm:pt modelId="{0FDF708E-7727-4794-98AD-9D2B1A9FA25B}" cxnId="{6C68F86E-6D1F-415C-A84C-02429AB6AA68}" type="sibTrans">
      <dgm:prSet/>
      <dgm:spPr/>
    </dgm:pt>
    <dgm:pt modelId="{1C64BEC4-E37A-4A0D-8358-41456261AD76}">
      <dgm:prSet/>
      <dgm:spPr/>
      <dgm:t>
        <a:bodyPr/>
        <a:p>
          <a:r>
            <a:rPr lang="en-US" b="0" i="0" u="none" baseline="0">
              <a:rtl val="0"/>
            </a:rPr>
            <a:t>Automate the process of Quiz generation</a:t>
          </a:r>
          <a:endParaRPr altLang="en-US"/>
        </a:p>
      </dgm:t>
    </dgm:pt>
    <dgm:pt modelId="{2BB767A4-1006-4E02-887F-E490E0E277A7}" cxnId="{DA6CE521-5280-4389-B80C-A691529A54C6}" type="parTrans">
      <dgm:prSet/>
      <dgm:spPr/>
    </dgm:pt>
    <dgm:pt modelId="{69EE4221-8095-4E33-8FD1-329267286717}" cxnId="{DA6CE521-5280-4389-B80C-A691529A54C6}" type="sibTrans">
      <dgm:prSet/>
      <dgm:spPr/>
    </dgm:pt>
    <dgm:pt modelId="{561FBDDE-7D87-412F-AA20-AF01970FC244}">
      <dgm:prSet/>
      <dgm:spPr/>
      <dgm:t>
        <a:bodyPr/>
        <a:p>
          <a:r>
            <a:rPr lang="en-US" b="0" i="0" u="none" baseline="0">
              <a:rtl val="0"/>
            </a:rPr>
            <a:t>Reduce the workloads from the teachers and professors</a:t>
          </a:r>
          <a:endParaRPr altLang="en-US"/>
        </a:p>
      </dgm:t>
    </dgm:pt>
    <dgm:pt modelId="{9B85BCE6-BABE-43F4-886F-EB081F913CE3}" cxnId="{8FD6ED6F-B9E1-4AA5-B9AE-25A0D11150E6}" type="parTrans">
      <dgm:prSet/>
      <dgm:spPr/>
    </dgm:pt>
    <dgm:pt modelId="{2DB2A1CF-8A77-455B-B8D5-349735118B9C}" cxnId="{8FD6ED6F-B9E1-4AA5-B9AE-25A0D11150E6}" type="sibTrans">
      <dgm:prSet/>
      <dgm:spPr/>
    </dgm:pt>
    <dgm:pt modelId="{22C66BE5-EF03-472A-B8C0-DEEE9E762BF1}">
      <dgm:prSet/>
      <dgm:spPr/>
      <dgm:t>
        <a:bodyPr/>
        <a:p>
          <a:r>
            <a:rPr lang="en-US" b="0" i="0" u="none" baseline="0">
              <a:rtl val="0"/>
            </a:rPr>
            <a:t>Ensure the diversity and variety in each quiz</a:t>
          </a:r>
          <a:endParaRPr altLang="en-US"/>
        </a:p>
      </dgm:t>
    </dgm:pt>
    <dgm:pt modelId="{633B6A98-2D54-4DEE-B553-8B55A30FB4F1}" cxnId="{981D89AC-E529-45BC-B8A1-CF6E3F688DFF}" type="parTrans">
      <dgm:prSet/>
      <dgm:spPr/>
    </dgm:pt>
    <dgm:pt modelId="{82D42418-8D4C-48A3-97D1-4DDD5CAB8161}" cxnId="{981D89AC-E529-45BC-B8A1-CF6E3F688DFF}" type="sibTrans">
      <dgm:prSet/>
      <dgm:spPr/>
    </dgm:pt>
    <dgm:pt modelId="{E430D52D-1886-4846-97C2-770F9BA8B2D5}">
      <dgm:prSet/>
      <dgm:spPr/>
      <dgm:t>
        <a:bodyPr/>
        <a:p>
          <a:r>
            <a:rPr lang="en-US" b="0" i="0" u="none" baseline="0">
              <a:rtl val="0"/>
            </a:rPr>
            <a:t>Generate quizzes according to the provided difficulty level.</a:t>
          </a:r>
          <a:endParaRPr altLang="en-US"/>
        </a:p>
      </dgm:t>
    </dgm:pt>
    <dgm:pt modelId="{01528967-CAA0-4362-8C70-DE3A876FDC42}" cxnId="{1FEF6A29-96D7-4068-B98C-7A4E6653371D}" type="parTrans">
      <dgm:prSet/>
      <dgm:spPr/>
    </dgm:pt>
    <dgm:pt modelId="{2DA7E774-EFE3-41E6-99C2-D4E6E6543AC0}" cxnId="{1FEF6A29-96D7-4068-B98C-7A4E6653371D}" type="sibTrans">
      <dgm:prSet/>
      <dgm:spPr/>
    </dgm:pt>
    <dgm:pt modelId="{1F7BD4CA-1DF9-4898-BE4C-C41B541A28FE}">
      <dgm:prSet/>
      <dgm:spPr/>
      <dgm:t>
        <a:bodyPr/>
        <a:p>
          <a:r>
            <a:rPr lang="en-US" b="0" i="0" u="none" baseline="0">
              <a:rtl val="0"/>
            </a:rPr>
            <a:t>Maintain a report of each quiz taken by the users (or students)</a:t>
          </a:r>
          <a:endParaRPr altLang="en-US"/>
        </a:p>
      </dgm:t>
    </dgm:pt>
    <dgm:pt modelId="{AA5282CE-2D8B-46AA-B09D-FCA7C950114A}" cxnId="{4FD01DAC-79D8-4D42-8DD0-86ECFA86EB3B}" type="parTrans">
      <dgm:prSet/>
      <dgm:spPr/>
    </dgm:pt>
    <dgm:pt modelId="{7A914916-D807-41C7-86A2-6B31ECB3D429}" cxnId="{4FD01DAC-79D8-4D42-8DD0-86ECFA86EB3B}" type="sibTrans">
      <dgm:prSet/>
      <dgm:spPr/>
    </dgm:pt>
    <dgm:pt modelId="{0F0E760B-7F6A-423A-AB76-B59CC0A0868C}" type="pres">
      <dgm:prSet presAssocID="{979C7C5E-4FB7-465A-BA5D-D8D3A0E2BE62}" presName="linearFlow" presStyleCnt="0">
        <dgm:presLayoutVars>
          <dgm:dir/>
          <dgm:animLvl val="lvl"/>
          <dgm:resizeHandles val="exact"/>
        </dgm:presLayoutVars>
      </dgm:prSet>
      <dgm:spPr/>
    </dgm:pt>
    <dgm:pt modelId="{9BC2E636-D8FF-4D89-817E-A2AE2411A613}" type="pres">
      <dgm:prSet presAssocID="{36B51888-E8CA-4DC3-80E6-D968140F1D5F}" presName="composite" presStyleCnt="0"/>
      <dgm:spPr/>
    </dgm:pt>
    <dgm:pt modelId="{3C17F711-A9FA-41FB-8C13-E3E79C7395F8}" type="pres">
      <dgm:prSet presAssocID="{36B51888-E8CA-4DC3-80E6-D968140F1D5F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3BB22DE-9B18-4B3F-981F-1F7ED3C0A498}" type="pres">
      <dgm:prSet presAssocID="{36B51888-E8CA-4DC3-80E6-D968140F1D5F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6C68F86E-6D1F-415C-A84C-02429AB6AA68}" srcId="{979C7C5E-4FB7-465A-BA5D-D8D3A0E2BE62}" destId="{36B51888-E8CA-4DC3-80E6-D968140F1D5F}" srcOrd="0" destOrd="0" parTransId="{9630C272-0175-47FE-A3B2-F1E9023BB28B}" sibTransId="{0FDF708E-7727-4794-98AD-9D2B1A9FA25B}"/>
    <dgm:cxn modelId="{DA6CE521-5280-4389-B80C-A691529A54C6}" srcId="{36B51888-E8CA-4DC3-80E6-D968140F1D5F}" destId="{1C64BEC4-E37A-4A0D-8358-41456261AD76}" srcOrd="0" destOrd="0" parTransId="{2BB767A4-1006-4E02-887F-E490E0E277A7}" sibTransId="{69EE4221-8095-4E33-8FD1-329267286717}"/>
    <dgm:cxn modelId="{8FD6ED6F-B9E1-4AA5-B9AE-25A0D11150E6}" srcId="{36B51888-E8CA-4DC3-80E6-D968140F1D5F}" destId="{561FBDDE-7D87-412F-AA20-AF01970FC244}" srcOrd="1" destOrd="0" parTransId="{9B85BCE6-BABE-43F4-886F-EB081F913CE3}" sibTransId="{2DB2A1CF-8A77-455B-B8D5-349735118B9C}"/>
    <dgm:cxn modelId="{981D89AC-E529-45BC-B8A1-CF6E3F688DFF}" srcId="{36B51888-E8CA-4DC3-80E6-D968140F1D5F}" destId="{22C66BE5-EF03-472A-B8C0-DEEE9E762BF1}" srcOrd="2" destOrd="0" parTransId="{633B6A98-2D54-4DEE-B553-8B55A30FB4F1}" sibTransId="{82D42418-8D4C-48A3-97D1-4DDD5CAB8161}"/>
    <dgm:cxn modelId="{1FEF6A29-96D7-4068-B98C-7A4E6653371D}" srcId="{36B51888-E8CA-4DC3-80E6-D968140F1D5F}" destId="{E430D52D-1886-4846-97C2-770F9BA8B2D5}" srcOrd="3" destOrd="0" parTransId="{01528967-CAA0-4362-8C70-DE3A876FDC42}" sibTransId="{2DA7E774-EFE3-41E6-99C2-D4E6E6543AC0}"/>
    <dgm:cxn modelId="{4FD01DAC-79D8-4D42-8DD0-86ECFA86EB3B}" srcId="{36B51888-E8CA-4DC3-80E6-D968140F1D5F}" destId="{1F7BD4CA-1DF9-4898-BE4C-C41B541A28FE}" srcOrd="4" destOrd="0" parTransId="{AA5282CE-2D8B-46AA-B09D-FCA7C950114A}" sibTransId="{7A914916-D807-41C7-86A2-6B31ECB3D429}"/>
    <dgm:cxn modelId="{ED5CC3F1-93CE-4A8C-8101-6A6898C32115}" type="presOf" srcId="{979C7C5E-4FB7-465A-BA5D-D8D3A0E2BE62}" destId="{0F0E760B-7F6A-423A-AB76-B59CC0A0868C}" srcOrd="0" destOrd="0" presId="urn:microsoft.com/office/officeart/2005/8/layout/chevron2"/>
    <dgm:cxn modelId="{E2059A42-8093-40FC-8C57-750618C0A754}" type="presParOf" srcId="{0F0E760B-7F6A-423A-AB76-B59CC0A0868C}" destId="{9BC2E636-D8FF-4D89-817E-A2AE2411A613}" srcOrd="0" destOrd="0" presId="urn:microsoft.com/office/officeart/2005/8/layout/chevron2"/>
    <dgm:cxn modelId="{F0602520-0725-46D1-A0C6-0982D940683C}" type="presParOf" srcId="{9BC2E636-D8FF-4D89-817E-A2AE2411A613}" destId="{3C17F711-A9FA-41FB-8C13-E3E79C7395F8}" srcOrd="0" destOrd="0" presId="urn:microsoft.com/office/officeart/2005/8/layout/chevron2"/>
    <dgm:cxn modelId="{386A22C2-8740-4595-95ED-9822AC0D0E54}" type="presOf" srcId="{36B51888-E8CA-4DC3-80E6-D968140F1D5F}" destId="{3C17F711-A9FA-41FB-8C13-E3E79C7395F8}" srcOrd="0" destOrd="0" presId="urn:microsoft.com/office/officeart/2005/8/layout/chevron2"/>
    <dgm:cxn modelId="{A3A6DE8E-7237-47CE-BC66-7796604FA6A0}" type="presParOf" srcId="{9BC2E636-D8FF-4D89-817E-A2AE2411A613}" destId="{C3BB22DE-9B18-4B3F-981F-1F7ED3C0A498}" srcOrd="1" destOrd="0" presId="urn:microsoft.com/office/officeart/2005/8/layout/chevron2"/>
    <dgm:cxn modelId="{812F2614-11BC-44E7-AD58-18663D9CD3A6}" type="presOf" srcId="{1C64BEC4-E37A-4A0D-8358-41456261AD76}" destId="{C3BB22DE-9B18-4B3F-981F-1F7ED3C0A498}" srcOrd="0" destOrd="0" presId="urn:microsoft.com/office/officeart/2005/8/layout/chevron2"/>
    <dgm:cxn modelId="{09B63B44-C97B-4EE8-B206-0D9F4D67B5A3}" type="presOf" srcId="{561FBDDE-7D87-412F-AA20-AF01970FC244}" destId="{C3BB22DE-9B18-4B3F-981F-1F7ED3C0A498}" srcOrd="0" destOrd="1" presId="urn:microsoft.com/office/officeart/2005/8/layout/chevron2"/>
    <dgm:cxn modelId="{DF227E7E-CDCC-4EB0-9B2C-AF7199B5A90F}" type="presOf" srcId="{22C66BE5-EF03-472A-B8C0-DEEE9E762BF1}" destId="{C3BB22DE-9B18-4B3F-981F-1F7ED3C0A498}" srcOrd="0" destOrd="2" presId="urn:microsoft.com/office/officeart/2005/8/layout/chevron2"/>
    <dgm:cxn modelId="{53C171A0-5DB3-4F7C-95DE-865D84BDB404}" type="presOf" srcId="{E430D52D-1886-4846-97C2-770F9BA8B2D5}" destId="{C3BB22DE-9B18-4B3F-981F-1F7ED3C0A498}" srcOrd="0" destOrd="3" presId="urn:microsoft.com/office/officeart/2005/8/layout/chevron2"/>
    <dgm:cxn modelId="{B171636B-EBA4-4541-9E3E-B7D8CB22A3EC}" type="presOf" srcId="{1F7BD4CA-1DF9-4898-BE4C-C41B541A28FE}" destId="{C3BB22DE-9B18-4B3F-981F-1F7ED3C0A498}" srcOrd="0" destOrd="4" presId="urn:microsoft.com/office/officeart/2005/8/layout/chevron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538340-4C18-4D25-A744-1667AE559A3E}" type="doc">
      <dgm:prSet/>
      <dgm:spPr/>
      <dgm:t>
        <a:bodyPr/>
        <a:p>
          <a:endParaRPr altLang="en-US"/>
        </a:p>
      </dgm:t>
    </dgm:pt>
    <dgm:pt modelId="{B84E48D8-BA83-4441-B8F5-D6091E660FC6}">
      <dgm:prSet/>
      <dgm:spPr/>
      <dgm:t>
        <a:bodyPr/>
        <a:p>
          <a:r>
            <a:rPr lang="en-US" b="0" i="0" u="none" baseline="0">
              <a:rtl val="0"/>
            </a:rPr>
            <a:t>The quizzes are generated randomly from the provided database.</a:t>
          </a:r>
          <a:endParaRPr altLang="en-US"/>
        </a:p>
      </dgm:t>
    </dgm:pt>
    <dgm:pt modelId="{B8984002-79D2-43DD-B64A-14C4746F3DEE}" cxnId="{AC393707-2AB0-479E-948A-BDFC0928D232}" type="parTrans">
      <dgm:prSet/>
      <dgm:spPr/>
    </dgm:pt>
    <dgm:pt modelId="{ED31C2C0-9EFA-447C-AAB5-B0BA37818296}" cxnId="{AC393707-2AB0-479E-948A-BDFC0928D232}" type="sibTrans">
      <dgm:prSet/>
      <dgm:spPr/>
    </dgm:pt>
    <dgm:pt modelId="{ADE0794E-51AE-4E83-81A2-466D261503C3}">
      <dgm:prSet/>
      <dgm:spPr/>
      <dgm:t>
        <a:bodyPr/>
        <a:p>
          <a:r>
            <a:rPr lang="en-US" b="0" i="0" u="none" baseline="0">
              <a:rtl val="0"/>
            </a:rPr>
            <a:t>Questions are selected randomly, and then checked if they are already taken or not.</a:t>
          </a:r>
          <a:endParaRPr altLang="en-US"/>
        </a:p>
      </dgm:t>
    </dgm:pt>
    <dgm:pt modelId="{ADDEB4A8-62AC-4DA7-A2EF-23D2F6953BA4}" cxnId="{C7B3B69D-2D86-4CD2-9E9F-65E2D3688888}" type="parTrans">
      <dgm:prSet/>
      <dgm:spPr/>
    </dgm:pt>
    <dgm:pt modelId="{684FF3CB-A947-478A-9A14-83598158F318}" cxnId="{C7B3B69D-2D86-4CD2-9E9F-65E2D3688888}" type="sibTrans">
      <dgm:prSet/>
      <dgm:spPr/>
    </dgm:pt>
    <dgm:pt modelId="{3B930D5B-AD39-47C9-86D5-7CD6617B64F8}">
      <dgm:prSet/>
      <dgm:spPr/>
      <dgm:t>
        <a:bodyPr/>
        <a:p>
          <a:r>
            <a:rPr lang="en-US" b="0" i="0" u="none" baseline="0">
              <a:rtl val="0"/>
            </a:rPr>
            <a:t>If the question is not previously added to the quiz, it is added into it.</a:t>
          </a:r>
          <a:endParaRPr altLang="en-US"/>
        </a:p>
      </dgm:t>
    </dgm:pt>
    <dgm:pt modelId="{A1CBB343-0722-47EC-807B-7CB15F00D101}" cxnId="{87EB80BC-192B-45AE-A3E6-EA5F9965F78B}" type="parTrans">
      <dgm:prSet/>
      <dgm:spPr/>
    </dgm:pt>
    <dgm:pt modelId="{919F2DB3-A904-43E9-8EAB-EC39D7FDE1FC}" cxnId="{87EB80BC-192B-45AE-A3E6-EA5F9965F78B}" type="sibTrans">
      <dgm:prSet/>
      <dgm:spPr/>
    </dgm:pt>
    <dgm:pt modelId="{C11717BA-4005-4EB8-A466-C16F6DE486D2}">
      <dgm:prSet/>
      <dgm:spPr/>
      <dgm:t>
        <a:bodyPr/>
        <a:p>
          <a:r>
            <a:rPr lang="en-US" b="0" i="0" u="none" baseline="0">
              <a:rtl val="0"/>
            </a:rPr>
            <a:t>It allows for a fair question selection and distribution, with no selection biases.</a:t>
          </a:r>
          <a:endParaRPr altLang="en-US"/>
        </a:p>
      </dgm:t>
    </dgm:pt>
    <dgm:pt modelId="{E128D3B6-9861-4858-B191-5E9D57979D5A}" cxnId="{7054488D-BFB2-49EF-ADE1-7BA070CD9683}" type="parTrans">
      <dgm:prSet/>
      <dgm:spPr/>
    </dgm:pt>
    <dgm:pt modelId="{5077668C-86F3-4B51-89FB-43A2C91B7C32}" cxnId="{7054488D-BFB2-49EF-ADE1-7BA070CD9683}" type="sibTrans">
      <dgm:prSet/>
      <dgm:spPr/>
    </dgm:pt>
    <dgm:pt modelId="{5299820F-DCA7-4ECE-86F4-6FFDE22F953D}" type="pres">
      <dgm:prSet presAssocID="{EB538340-4C18-4D25-A744-1667AE559A3E}" presName="CompostProcess" presStyleCnt="0">
        <dgm:presLayoutVars>
          <dgm:dir/>
          <dgm:resizeHandles val="exact"/>
        </dgm:presLayoutVars>
      </dgm:prSet>
      <dgm:spPr/>
    </dgm:pt>
    <dgm:pt modelId="{3F8B8579-014A-42BD-A530-BA7E3FEF0BC4}" type="pres">
      <dgm:prSet presAssocID="{EB538340-4C18-4D25-A744-1667AE559A3E}" presName="arrow" presStyleLbl="bgShp" presStyleIdx="0" presStyleCnt="1"/>
      <dgm:spPr/>
    </dgm:pt>
    <dgm:pt modelId="{6266AE84-B486-4E69-9CB1-3091CD316F68}" type="pres">
      <dgm:prSet presAssocID="{EB538340-4C18-4D25-A744-1667AE559A3E}" presName="linearProcess" presStyleCnt="0"/>
      <dgm:spPr/>
    </dgm:pt>
    <dgm:pt modelId="{E47CE844-174D-4713-AE69-9991F9C5AAF3}" type="pres">
      <dgm:prSet presAssocID="{B84E48D8-BA83-4441-B8F5-D6091E660FC6}" presName="textNode" presStyleLbl="node1" presStyleIdx="0" presStyleCnt="4">
        <dgm:presLayoutVars>
          <dgm:bulletEnabled val="1"/>
        </dgm:presLayoutVars>
      </dgm:prSet>
      <dgm:spPr/>
    </dgm:pt>
    <dgm:pt modelId="{5CA6F2F4-73EA-42DD-97F6-B8FD1606A408}" type="pres">
      <dgm:prSet presAssocID="{ED31C2C0-9EFA-447C-AAB5-B0BA37818296}" presName="sibTrans" presStyleCnt="0"/>
      <dgm:spPr/>
    </dgm:pt>
    <dgm:pt modelId="{50FEECEF-CAF3-4C28-838F-B45CAFAA5BC6}" type="pres">
      <dgm:prSet presAssocID="{ADE0794E-51AE-4E83-81A2-466D261503C3}" presName="textNode" presStyleLbl="node1" presStyleIdx="1" presStyleCnt="4">
        <dgm:presLayoutVars>
          <dgm:bulletEnabled val="1"/>
        </dgm:presLayoutVars>
      </dgm:prSet>
      <dgm:spPr/>
    </dgm:pt>
    <dgm:pt modelId="{85A479A8-C391-4C25-B91C-D7AC70DE7F7C}" type="pres">
      <dgm:prSet presAssocID="{684FF3CB-A947-478A-9A14-83598158F318}" presName="sibTrans" presStyleCnt="0"/>
      <dgm:spPr/>
    </dgm:pt>
    <dgm:pt modelId="{7F363410-EB82-4A98-A097-B8BFB68DF014}" type="pres">
      <dgm:prSet presAssocID="{3B930D5B-AD39-47C9-86D5-7CD6617B64F8}" presName="textNode" presStyleLbl="node1" presStyleIdx="2" presStyleCnt="4">
        <dgm:presLayoutVars>
          <dgm:bulletEnabled val="1"/>
        </dgm:presLayoutVars>
      </dgm:prSet>
      <dgm:spPr/>
    </dgm:pt>
    <dgm:pt modelId="{742B66DD-7B12-4BAF-B835-C308B5BE2689}" type="pres">
      <dgm:prSet presAssocID="{919F2DB3-A904-43E9-8EAB-EC39D7FDE1FC}" presName="sibTrans" presStyleCnt="0"/>
      <dgm:spPr/>
    </dgm:pt>
    <dgm:pt modelId="{AB05E18B-E055-4B77-9961-5365867F5556}" type="pres">
      <dgm:prSet presAssocID="{C11717BA-4005-4EB8-A466-C16F6DE486D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C393707-2AB0-479E-948A-BDFC0928D232}" srcId="{EB538340-4C18-4D25-A744-1667AE559A3E}" destId="{B84E48D8-BA83-4441-B8F5-D6091E660FC6}" srcOrd="0" destOrd="0" parTransId="{B8984002-79D2-43DD-B64A-14C4746F3DEE}" sibTransId="{ED31C2C0-9EFA-447C-AAB5-B0BA37818296}"/>
    <dgm:cxn modelId="{C7B3B69D-2D86-4CD2-9E9F-65E2D3688888}" srcId="{EB538340-4C18-4D25-A744-1667AE559A3E}" destId="{ADE0794E-51AE-4E83-81A2-466D261503C3}" srcOrd="1" destOrd="0" parTransId="{ADDEB4A8-62AC-4DA7-A2EF-23D2F6953BA4}" sibTransId="{684FF3CB-A947-478A-9A14-83598158F318}"/>
    <dgm:cxn modelId="{87EB80BC-192B-45AE-A3E6-EA5F9965F78B}" srcId="{EB538340-4C18-4D25-A744-1667AE559A3E}" destId="{3B930D5B-AD39-47C9-86D5-7CD6617B64F8}" srcOrd="2" destOrd="0" parTransId="{A1CBB343-0722-47EC-807B-7CB15F00D101}" sibTransId="{919F2DB3-A904-43E9-8EAB-EC39D7FDE1FC}"/>
    <dgm:cxn modelId="{7054488D-BFB2-49EF-ADE1-7BA070CD9683}" srcId="{EB538340-4C18-4D25-A744-1667AE559A3E}" destId="{C11717BA-4005-4EB8-A466-C16F6DE486D2}" srcOrd="3" destOrd="0" parTransId="{E128D3B6-9861-4858-B191-5E9D57979D5A}" sibTransId="{5077668C-86F3-4B51-89FB-43A2C91B7C32}"/>
    <dgm:cxn modelId="{5D8BCD0F-322E-4579-BC1C-9B912904B92A}" type="presOf" srcId="{EB538340-4C18-4D25-A744-1667AE559A3E}" destId="{5299820F-DCA7-4ECE-86F4-6FFDE22F953D}" srcOrd="0" destOrd="0" presId="urn:microsoft.com/office/officeart/2005/8/layout/hProcess9"/>
    <dgm:cxn modelId="{84232502-9529-495B-A28F-A75285455DC9}" type="presParOf" srcId="{5299820F-DCA7-4ECE-86F4-6FFDE22F953D}" destId="{3F8B8579-014A-42BD-A530-BA7E3FEF0BC4}" srcOrd="0" destOrd="0" presId="urn:microsoft.com/office/officeart/2005/8/layout/hProcess9"/>
    <dgm:cxn modelId="{71C559E6-7139-42DC-8D91-294667B13F87}" type="presParOf" srcId="{5299820F-DCA7-4ECE-86F4-6FFDE22F953D}" destId="{6266AE84-B486-4E69-9CB1-3091CD316F68}" srcOrd="1" destOrd="0" presId="urn:microsoft.com/office/officeart/2005/8/layout/hProcess9"/>
    <dgm:cxn modelId="{89B10C56-719C-4319-80FB-38466BFCFB5D}" type="presParOf" srcId="{6266AE84-B486-4E69-9CB1-3091CD316F68}" destId="{E47CE844-174D-4713-AE69-9991F9C5AAF3}" srcOrd="0" destOrd="1" presId="urn:microsoft.com/office/officeart/2005/8/layout/hProcess9"/>
    <dgm:cxn modelId="{4E2E536B-E25A-4CB8-AF94-D64D201B3BDA}" type="presOf" srcId="{B84E48D8-BA83-4441-B8F5-D6091E660FC6}" destId="{E47CE844-174D-4713-AE69-9991F9C5AAF3}" srcOrd="0" destOrd="0" presId="urn:microsoft.com/office/officeart/2005/8/layout/hProcess9"/>
    <dgm:cxn modelId="{5A66EA82-112A-47AB-8B40-712272805ECD}" type="presParOf" srcId="{6266AE84-B486-4E69-9CB1-3091CD316F68}" destId="{5CA6F2F4-73EA-42DD-97F6-B8FD1606A408}" srcOrd="1" destOrd="1" presId="urn:microsoft.com/office/officeart/2005/8/layout/hProcess9"/>
    <dgm:cxn modelId="{B762EAAD-1036-4D42-A4ED-89948757EF3E}" type="presParOf" srcId="{6266AE84-B486-4E69-9CB1-3091CD316F68}" destId="{50FEECEF-CAF3-4C28-838F-B45CAFAA5BC6}" srcOrd="2" destOrd="1" presId="urn:microsoft.com/office/officeart/2005/8/layout/hProcess9"/>
    <dgm:cxn modelId="{DE62CD03-CC11-4868-9336-B5E926ADEF1E}" type="presOf" srcId="{ADE0794E-51AE-4E83-81A2-466D261503C3}" destId="{50FEECEF-CAF3-4C28-838F-B45CAFAA5BC6}" srcOrd="0" destOrd="0" presId="urn:microsoft.com/office/officeart/2005/8/layout/hProcess9"/>
    <dgm:cxn modelId="{C029315F-EDBE-4668-A7EC-1240D07E8F51}" type="presParOf" srcId="{6266AE84-B486-4E69-9CB1-3091CD316F68}" destId="{85A479A8-C391-4C25-B91C-D7AC70DE7F7C}" srcOrd="3" destOrd="1" presId="urn:microsoft.com/office/officeart/2005/8/layout/hProcess9"/>
    <dgm:cxn modelId="{35507B96-2ECB-4675-9850-6826C4AAB7B7}" type="presParOf" srcId="{6266AE84-B486-4E69-9CB1-3091CD316F68}" destId="{7F363410-EB82-4A98-A097-B8BFB68DF014}" srcOrd="4" destOrd="1" presId="urn:microsoft.com/office/officeart/2005/8/layout/hProcess9"/>
    <dgm:cxn modelId="{C74E592C-247F-4952-B56F-32C74C00B5C3}" type="presOf" srcId="{3B930D5B-AD39-47C9-86D5-7CD6617B64F8}" destId="{7F363410-EB82-4A98-A097-B8BFB68DF014}" srcOrd="0" destOrd="0" presId="urn:microsoft.com/office/officeart/2005/8/layout/hProcess9"/>
    <dgm:cxn modelId="{B3629C5A-6101-4068-86E8-0B685959686F}" type="presParOf" srcId="{6266AE84-B486-4E69-9CB1-3091CD316F68}" destId="{742B66DD-7B12-4BAF-B835-C308B5BE2689}" srcOrd="5" destOrd="1" presId="urn:microsoft.com/office/officeart/2005/8/layout/hProcess9"/>
    <dgm:cxn modelId="{95DF347E-1EE8-4DA6-B66E-DD7969172DC6}" type="presParOf" srcId="{6266AE84-B486-4E69-9CB1-3091CD316F68}" destId="{AB05E18B-E055-4B77-9961-5365867F5556}" srcOrd="6" destOrd="1" presId="urn:microsoft.com/office/officeart/2005/8/layout/hProcess9"/>
    <dgm:cxn modelId="{978FA744-1132-4724-94B6-77BA263128FA}" type="presOf" srcId="{C11717BA-4005-4EB8-A466-C16F6DE486D2}" destId="{AB05E18B-E055-4B77-9961-5365867F5556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70E61B-92DD-4918-82E8-024DC3F60F45}" type="doc">
      <dgm:prSet/>
      <dgm:spPr/>
      <dgm:t>
        <a:bodyPr/>
        <a:p>
          <a:endParaRPr altLang="en-US"/>
        </a:p>
      </dgm:t>
    </dgm:pt>
    <dgm:pt modelId="{8A53318F-221D-4674-9395-89D58F6563CC}">
      <dgm:prSet/>
      <dgm:spPr/>
      <dgm:t>
        <a:bodyPr/>
        <a:p>
          <a:r>
            <a:rPr lang="en-US" b="0" i="0" u="none" baseline="0">
              <a:rtl val="0"/>
            </a:rPr>
            <a:t>The quizzes are not only meant to be taken at the spot, but also to be stored for later use.</a:t>
          </a:r>
          <a:endParaRPr altLang="en-US"/>
        </a:p>
      </dgm:t>
    </dgm:pt>
    <dgm:pt modelId="{6646E72E-51F2-4776-B005-8BE13B805EA2}" cxnId="{318710C6-D97E-4388-9103-30D6AAEF60D5}" type="parTrans">
      <dgm:prSet/>
      <dgm:spPr/>
    </dgm:pt>
    <dgm:pt modelId="{3BC236DD-D92F-454D-A9BE-1B07392BDBDE}" cxnId="{318710C6-D97E-4388-9103-30D6AAEF60D5}" type="sibTrans">
      <dgm:prSet/>
      <dgm:spPr/>
    </dgm:pt>
    <dgm:pt modelId="{12214CC3-2577-4FC1-AF10-C8C4E21EAA2A}">
      <dgm:prSet/>
      <dgm:spPr/>
      <dgm:t>
        <a:bodyPr/>
        <a:p>
          <a:r>
            <a:rPr lang="en-US" b="0" i="0" u="none" baseline="0">
              <a:rtl val="0"/>
            </a:rPr>
            <a:t>For this purpose, our program can also export any generated quiz into a PDF file, which can later be printed.</a:t>
          </a:r>
          <a:endParaRPr altLang="en-US"/>
        </a:p>
      </dgm:t>
    </dgm:pt>
    <dgm:pt modelId="{4FFE41FD-B227-482C-9997-277A88EE60BC}" cxnId="{1D725EFE-B106-4EC6-9CF5-B852B2789CBD}" type="parTrans">
      <dgm:prSet/>
      <dgm:spPr/>
    </dgm:pt>
    <dgm:pt modelId="{517E88BF-8D48-42A0-8C69-C022E2EA113B}" cxnId="{1D725EFE-B106-4EC6-9CF5-B852B2789CBD}" type="sibTrans">
      <dgm:prSet/>
      <dgm:spPr/>
    </dgm:pt>
    <dgm:pt modelId="{99BD9586-416F-47D9-8E78-2345BE9D91FB}">
      <dgm:prSet/>
      <dgm:spPr/>
      <dgm:t>
        <a:bodyPr/>
        <a:p>
          <a:r>
            <a:rPr lang="en-US" b="0" i="0" u="none" baseline="0">
              <a:rtl val="0"/>
            </a:rPr>
            <a:t>This feature can be used for mass generation of quizzes for a whole class or even a whole department.</a:t>
          </a:r>
          <a:endParaRPr altLang="en-US"/>
        </a:p>
      </dgm:t>
    </dgm:pt>
    <dgm:pt modelId="{6FF1CE3A-5D95-4CD0-8770-35E7023605BC}" cxnId="{7F1662C5-8966-49AE-BB45-7AFF55F263B6}" type="parTrans">
      <dgm:prSet/>
      <dgm:spPr/>
    </dgm:pt>
    <dgm:pt modelId="{C73B2034-1E52-4768-A133-0D908C4988A4}" cxnId="{7F1662C5-8966-49AE-BB45-7AFF55F263B6}" type="sibTrans">
      <dgm:prSet/>
      <dgm:spPr/>
    </dgm:pt>
    <dgm:pt modelId="{FEFA4A40-ED4D-49F5-BEEA-E8F586E5318C}">
      <dgm:prSet/>
      <dgm:spPr/>
      <dgm:t>
        <a:bodyPr/>
        <a:p>
          <a:r>
            <a:rPr lang="en-US" b="0" i="0" u="none" baseline="0">
              <a:rtl val="0"/>
            </a:rPr>
            <a:t>Therefore it increases the scalability of the program ten-folds.</a:t>
          </a:r>
          <a:endParaRPr altLang="en-US"/>
        </a:p>
      </dgm:t>
    </dgm:pt>
    <dgm:pt modelId="{71729E58-CFBB-4D10-B0FE-E29E893E0170}" cxnId="{B69F210B-994C-4275-BDA3-348F0B919B4A}" type="parTrans">
      <dgm:prSet/>
      <dgm:spPr/>
    </dgm:pt>
    <dgm:pt modelId="{0A67592E-F5F6-4915-B63C-B18F7EE445E0}" cxnId="{B69F210B-994C-4275-BDA3-348F0B919B4A}" type="sibTrans">
      <dgm:prSet/>
      <dgm:spPr/>
    </dgm:pt>
    <dgm:pt modelId="{1A387C4B-E57F-443C-8C13-36D1FBF7939A}" type="pres">
      <dgm:prSet presAssocID="{C370E61B-92DD-4918-82E8-024DC3F60F45}" presName="CompostProcess" presStyleCnt="0">
        <dgm:presLayoutVars>
          <dgm:dir/>
          <dgm:resizeHandles val="exact"/>
        </dgm:presLayoutVars>
      </dgm:prSet>
      <dgm:spPr/>
    </dgm:pt>
    <dgm:pt modelId="{FF537836-9703-4557-A72E-50B5E0FFFDE4}" type="pres">
      <dgm:prSet presAssocID="{C370E61B-92DD-4918-82E8-024DC3F60F45}" presName="arrow" presStyleLbl="bgShp" presStyleIdx="0" presStyleCnt="1"/>
      <dgm:spPr/>
    </dgm:pt>
    <dgm:pt modelId="{09C67137-8CF0-4751-BFED-487769DE1E4C}" type="pres">
      <dgm:prSet presAssocID="{C370E61B-92DD-4918-82E8-024DC3F60F45}" presName="linearProcess" presStyleCnt="0"/>
      <dgm:spPr/>
    </dgm:pt>
    <dgm:pt modelId="{6B87DBC7-6B8B-48AB-8A76-09B47C3FC92B}" type="pres">
      <dgm:prSet presAssocID="{8A53318F-221D-4674-9395-89D58F6563CC}" presName="textNode" presStyleLbl="node1" presStyleIdx="0" presStyleCnt="4">
        <dgm:presLayoutVars>
          <dgm:bulletEnabled val="1"/>
        </dgm:presLayoutVars>
      </dgm:prSet>
      <dgm:spPr/>
    </dgm:pt>
    <dgm:pt modelId="{928D962C-61D7-43CE-9427-50988019EB88}" type="pres">
      <dgm:prSet presAssocID="{3BC236DD-D92F-454D-A9BE-1B07392BDBDE}" presName="sibTrans" presStyleCnt="0"/>
      <dgm:spPr/>
    </dgm:pt>
    <dgm:pt modelId="{7614337A-DE81-45BB-ABC0-3C59EA1C737D}" type="pres">
      <dgm:prSet presAssocID="{12214CC3-2577-4FC1-AF10-C8C4E21EAA2A}" presName="textNode" presStyleLbl="node1" presStyleIdx="1" presStyleCnt="4">
        <dgm:presLayoutVars>
          <dgm:bulletEnabled val="1"/>
        </dgm:presLayoutVars>
      </dgm:prSet>
      <dgm:spPr/>
    </dgm:pt>
    <dgm:pt modelId="{88E7AC86-6B0B-4563-9F38-7ACF21EEE5B8}" type="pres">
      <dgm:prSet presAssocID="{517E88BF-8D48-42A0-8C69-C022E2EA113B}" presName="sibTrans" presStyleCnt="0"/>
      <dgm:spPr/>
    </dgm:pt>
    <dgm:pt modelId="{8E5DEF40-A717-46F6-B1E5-D3F9D63BA238}" type="pres">
      <dgm:prSet presAssocID="{99BD9586-416F-47D9-8E78-2345BE9D91FB}" presName="textNode" presStyleLbl="node1" presStyleIdx="2" presStyleCnt="4">
        <dgm:presLayoutVars>
          <dgm:bulletEnabled val="1"/>
        </dgm:presLayoutVars>
      </dgm:prSet>
      <dgm:spPr/>
    </dgm:pt>
    <dgm:pt modelId="{A4769A32-142B-4431-A055-6A2952A28EA6}" type="pres">
      <dgm:prSet presAssocID="{C73B2034-1E52-4768-A133-0D908C4988A4}" presName="sibTrans" presStyleCnt="0"/>
      <dgm:spPr/>
    </dgm:pt>
    <dgm:pt modelId="{24E39607-BFE7-47D6-AAB1-8993E4681539}" type="pres">
      <dgm:prSet presAssocID="{FEFA4A40-ED4D-49F5-BEEA-E8F586E5318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18710C6-D97E-4388-9103-30D6AAEF60D5}" srcId="{C370E61B-92DD-4918-82E8-024DC3F60F45}" destId="{8A53318F-221D-4674-9395-89D58F6563CC}" srcOrd="0" destOrd="0" parTransId="{6646E72E-51F2-4776-B005-8BE13B805EA2}" sibTransId="{3BC236DD-D92F-454D-A9BE-1B07392BDBDE}"/>
    <dgm:cxn modelId="{1D725EFE-B106-4EC6-9CF5-B852B2789CBD}" srcId="{C370E61B-92DD-4918-82E8-024DC3F60F45}" destId="{12214CC3-2577-4FC1-AF10-C8C4E21EAA2A}" srcOrd="1" destOrd="0" parTransId="{4FFE41FD-B227-482C-9997-277A88EE60BC}" sibTransId="{517E88BF-8D48-42A0-8C69-C022E2EA113B}"/>
    <dgm:cxn modelId="{7F1662C5-8966-49AE-BB45-7AFF55F263B6}" srcId="{C370E61B-92DD-4918-82E8-024DC3F60F45}" destId="{99BD9586-416F-47D9-8E78-2345BE9D91FB}" srcOrd="2" destOrd="0" parTransId="{6FF1CE3A-5D95-4CD0-8770-35E7023605BC}" sibTransId="{C73B2034-1E52-4768-A133-0D908C4988A4}"/>
    <dgm:cxn modelId="{B69F210B-994C-4275-BDA3-348F0B919B4A}" srcId="{C370E61B-92DD-4918-82E8-024DC3F60F45}" destId="{FEFA4A40-ED4D-49F5-BEEA-E8F586E5318C}" srcOrd="3" destOrd="0" parTransId="{71729E58-CFBB-4D10-B0FE-E29E893E0170}" sibTransId="{0A67592E-F5F6-4915-B63C-B18F7EE445E0}"/>
    <dgm:cxn modelId="{2B4BE03A-7380-4D8E-9E4A-6CB37B59B1C5}" type="presOf" srcId="{C370E61B-92DD-4918-82E8-024DC3F60F45}" destId="{1A387C4B-E57F-443C-8C13-36D1FBF7939A}" srcOrd="0" destOrd="0" presId="urn:microsoft.com/office/officeart/2005/8/layout/hProcess9"/>
    <dgm:cxn modelId="{FA0511BD-595D-4E8D-A9FD-F2753793A09E}" type="presParOf" srcId="{1A387C4B-E57F-443C-8C13-36D1FBF7939A}" destId="{FF537836-9703-4557-A72E-50B5E0FFFDE4}" srcOrd="0" destOrd="0" presId="urn:microsoft.com/office/officeart/2005/8/layout/hProcess9"/>
    <dgm:cxn modelId="{7EF01A6F-45F9-49E6-AC40-84D29C80B0B8}" type="presParOf" srcId="{1A387C4B-E57F-443C-8C13-36D1FBF7939A}" destId="{09C67137-8CF0-4751-BFED-487769DE1E4C}" srcOrd="1" destOrd="0" presId="urn:microsoft.com/office/officeart/2005/8/layout/hProcess9"/>
    <dgm:cxn modelId="{B9A2F25E-0B82-4C71-8D60-01726F20662D}" type="presParOf" srcId="{09C67137-8CF0-4751-BFED-487769DE1E4C}" destId="{6B87DBC7-6B8B-48AB-8A76-09B47C3FC92B}" srcOrd="0" destOrd="1" presId="urn:microsoft.com/office/officeart/2005/8/layout/hProcess9"/>
    <dgm:cxn modelId="{F3C2A068-9A78-40DE-95E1-D91402C31BB5}" type="presOf" srcId="{8A53318F-221D-4674-9395-89D58F6563CC}" destId="{6B87DBC7-6B8B-48AB-8A76-09B47C3FC92B}" srcOrd="0" destOrd="0" presId="urn:microsoft.com/office/officeart/2005/8/layout/hProcess9"/>
    <dgm:cxn modelId="{D77F3728-F20F-49E3-ACA4-CC9D5862D520}" type="presParOf" srcId="{09C67137-8CF0-4751-BFED-487769DE1E4C}" destId="{928D962C-61D7-43CE-9427-50988019EB88}" srcOrd="1" destOrd="1" presId="urn:microsoft.com/office/officeart/2005/8/layout/hProcess9"/>
    <dgm:cxn modelId="{1D1A8ADB-51FB-45AA-86CD-DB2335FB5C23}" type="presParOf" srcId="{09C67137-8CF0-4751-BFED-487769DE1E4C}" destId="{7614337A-DE81-45BB-ABC0-3C59EA1C737D}" srcOrd="2" destOrd="1" presId="urn:microsoft.com/office/officeart/2005/8/layout/hProcess9"/>
    <dgm:cxn modelId="{6EB666F1-1FCF-4D5E-84A5-E893B6CBF57F}" type="presOf" srcId="{12214CC3-2577-4FC1-AF10-C8C4E21EAA2A}" destId="{7614337A-DE81-45BB-ABC0-3C59EA1C737D}" srcOrd="0" destOrd="0" presId="urn:microsoft.com/office/officeart/2005/8/layout/hProcess9"/>
    <dgm:cxn modelId="{7887A1BD-DBE2-4EC5-9969-32D5DD1F76E0}" type="presParOf" srcId="{09C67137-8CF0-4751-BFED-487769DE1E4C}" destId="{88E7AC86-6B0B-4563-9F38-7ACF21EEE5B8}" srcOrd="3" destOrd="1" presId="urn:microsoft.com/office/officeart/2005/8/layout/hProcess9"/>
    <dgm:cxn modelId="{C051F5B5-157D-412C-B493-F2722C5FA2BE}" type="presParOf" srcId="{09C67137-8CF0-4751-BFED-487769DE1E4C}" destId="{8E5DEF40-A717-46F6-B1E5-D3F9D63BA238}" srcOrd="4" destOrd="1" presId="urn:microsoft.com/office/officeart/2005/8/layout/hProcess9"/>
    <dgm:cxn modelId="{C01EA0F2-3828-48EE-998E-ED4AC7E8659A}" type="presOf" srcId="{99BD9586-416F-47D9-8E78-2345BE9D91FB}" destId="{8E5DEF40-A717-46F6-B1E5-D3F9D63BA238}" srcOrd="0" destOrd="0" presId="urn:microsoft.com/office/officeart/2005/8/layout/hProcess9"/>
    <dgm:cxn modelId="{67808E62-33F6-49F6-92C2-C045F4C99A6A}" type="presParOf" srcId="{09C67137-8CF0-4751-BFED-487769DE1E4C}" destId="{A4769A32-142B-4431-A055-6A2952A28EA6}" srcOrd="5" destOrd="1" presId="urn:microsoft.com/office/officeart/2005/8/layout/hProcess9"/>
    <dgm:cxn modelId="{78278945-0588-41E8-8DD0-2C55A86842D5}" type="presParOf" srcId="{09C67137-8CF0-4751-BFED-487769DE1E4C}" destId="{24E39607-BFE7-47D6-AAB1-8993E4681539}" srcOrd="6" destOrd="1" presId="urn:microsoft.com/office/officeart/2005/8/layout/hProcess9"/>
    <dgm:cxn modelId="{1EE5871D-6395-464E-A64C-76194770A434}" type="presOf" srcId="{FEFA4A40-ED4D-49F5-BEEA-E8F586E5318C}" destId="{24E39607-BFE7-47D6-AAB1-8993E4681539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C15FAA-BD5A-4C6B-944D-89AAE035D904}" type="doc">
      <dgm:prSet/>
      <dgm:spPr/>
      <dgm:t>
        <a:bodyPr/>
        <a:p>
          <a:endParaRPr altLang="en-US"/>
        </a:p>
      </dgm:t>
    </dgm:pt>
    <dgm:pt modelId="{A029CF75-B58E-4BD5-A84B-102909F1F782}">
      <dgm:prSet/>
      <dgm:spPr/>
      <dgm:t>
        <a:bodyPr/>
        <a:p>
          <a:r>
            <a:rPr lang="en-US" b="0" i="0" u="none" baseline="0">
              <a:rtl val="0"/>
            </a:rPr>
            <a:t>Working Overview</a:t>
          </a:r>
          <a:endParaRPr altLang="en-US"/>
        </a:p>
      </dgm:t>
    </dgm:pt>
    <dgm:pt modelId="{5BB04D50-FAA7-4209-BF30-BB7B0672CA6E}" cxnId="{E24E81BE-75F3-4313-810F-22C67244F367}" type="parTrans">
      <dgm:prSet/>
      <dgm:spPr/>
    </dgm:pt>
    <dgm:pt modelId="{264B76F3-14AB-463E-9B8A-3B5F27DEA30E}" cxnId="{E24E81BE-75F3-4313-810F-22C67244F367}" type="sibTrans">
      <dgm:prSet/>
      <dgm:spPr/>
    </dgm:pt>
    <dgm:pt modelId="{E76F0FF3-08E6-41AF-856D-A49AE532A68E}">
      <dgm:prSet/>
      <dgm:spPr/>
      <dgm:t>
        <a:bodyPr/>
        <a:p>
          <a:r>
            <a:rPr lang="en-US" b="0" i="0" u="none" baseline="0">
              <a:rtl val="0"/>
            </a:rPr>
            <a:t>Use of LinkedLists</a:t>
          </a:r>
          <a:endParaRPr altLang="en-US"/>
        </a:p>
      </dgm:t>
    </dgm:pt>
    <dgm:pt modelId="{2E43DD4C-5206-403C-974E-21095F446604}" cxnId="{3D4A4EAB-A423-47FA-ADA5-C48CBAFDA903}" type="parTrans">
      <dgm:prSet/>
      <dgm:spPr/>
    </dgm:pt>
    <dgm:pt modelId="{F61F6F7C-2EF9-442B-8819-3B399B1031C4}" cxnId="{3D4A4EAB-A423-47FA-ADA5-C48CBAFDA903}" type="sibTrans">
      <dgm:prSet/>
      <dgm:spPr/>
    </dgm:pt>
    <dgm:pt modelId="{D143D423-6A6F-4F7F-BAB1-417E857C1802}">
      <dgm:prSet/>
      <dgm:spPr/>
      <dgm:t>
        <a:bodyPr/>
        <a:p>
          <a:r>
            <a:rPr lang="en-US" b="0" i="0" u="none" baseline="0">
              <a:rtl val="0"/>
            </a:rPr>
            <a:t>Use of Queues</a:t>
          </a:r>
          <a:endParaRPr altLang="en-US"/>
        </a:p>
      </dgm:t>
    </dgm:pt>
    <dgm:pt modelId="{97C386AD-F630-448E-9452-F0AC4EC2DF70}" cxnId="{CDAA2AF0-AABF-4451-AA7E-84D901A81ABD}" type="parTrans">
      <dgm:prSet/>
      <dgm:spPr/>
    </dgm:pt>
    <dgm:pt modelId="{3E9F577B-58B4-4FC2-A3CD-F6A69B6F57D3}" cxnId="{CDAA2AF0-AABF-4451-AA7E-84D901A81ABD}" type="sibTrans">
      <dgm:prSet/>
      <dgm:spPr/>
    </dgm:pt>
    <dgm:pt modelId="{FFCCC17A-3F4E-4E00-A5A6-7F5E20502811}">
      <dgm:prSet/>
      <dgm:spPr/>
      <dgm:t>
        <a:bodyPr/>
        <a:p>
          <a:r>
            <a:rPr lang="en-US" b="0" i="0" u="none" baseline="0">
              <a:rtl val="0"/>
            </a:rPr>
            <a:t>External Database usage</a:t>
          </a:r>
          <a:endParaRPr altLang="en-US"/>
        </a:p>
      </dgm:t>
    </dgm:pt>
    <dgm:pt modelId="{D0CFF63F-921C-4F8F-8F83-3F2340D1C06A}" cxnId="{7D657FA5-F7E0-4F62-9EE8-FF002D9B62D1}" type="parTrans">
      <dgm:prSet/>
      <dgm:spPr/>
    </dgm:pt>
    <dgm:pt modelId="{EFD15ADB-37F5-4C00-84DC-C1C43EFFF542}" cxnId="{7D657FA5-F7E0-4F62-9EE8-FF002D9B62D1}" type="sibTrans">
      <dgm:prSet/>
      <dgm:spPr/>
    </dgm:pt>
    <dgm:pt modelId="{731FDB30-F0CF-4A73-B1C4-030824A69AFB}">
      <dgm:prSet/>
      <dgm:spPr/>
      <dgm:t>
        <a:bodyPr/>
        <a:p>
          <a:r>
            <a:rPr lang="en-US" b="0" i="0" u="none" baseline="0">
              <a:rtl val="0"/>
            </a:rPr>
            <a:t>User Record keeping</a:t>
          </a:r>
          <a:endParaRPr altLang="en-US"/>
        </a:p>
      </dgm:t>
    </dgm:pt>
    <dgm:pt modelId="{38055BB1-634A-43F4-8F1B-3B3948E452B1}" cxnId="{97666159-2B1A-49E0-ABCE-D9D962586A01}" type="parTrans">
      <dgm:prSet/>
      <dgm:spPr/>
    </dgm:pt>
    <dgm:pt modelId="{3A01B52B-6C8F-4976-9C26-DC785FC558CE}" cxnId="{97666159-2B1A-49E0-ABCE-D9D962586A01}" type="sibTrans">
      <dgm:prSet/>
      <dgm:spPr/>
    </dgm:pt>
    <dgm:pt modelId="{DF40FE2C-01CC-471F-ADCD-809470FB4B94}">
      <dgm:prSet/>
      <dgm:spPr/>
      <dgm:t>
        <a:bodyPr/>
        <a:p>
          <a:r>
            <a:rPr lang="en-US" b="0" i="0" u="none" baseline="0">
              <a:rtl val="0"/>
            </a:rPr>
            <a:t>PDF Export</a:t>
          </a:r>
          <a:endParaRPr altLang="en-US"/>
        </a:p>
      </dgm:t>
    </dgm:pt>
    <dgm:pt modelId="{BFA27AED-5B48-4258-9EA4-D68A7014E7C0}" cxnId="{9EBB3861-6C0F-4D2B-A7CB-E4678E97B4E6}" type="parTrans">
      <dgm:prSet/>
      <dgm:spPr/>
    </dgm:pt>
    <dgm:pt modelId="{611B887B-BE91-4C37-814F-9F561AF93CF9}" cxnId="{9EBB3861-6C0F-4D2B-A7CB-E4678E97B4E6}" type="sibTrans">
      <dgm:prSet/>
      <dgm:spPr/>
    </dgm:pt>
    <dgm:pt modelId="{E9530F4E-459A-459A-B38C-44222B5FE40F}" type="pres">
      <dgm:prSet presAssocID="{EAC15FAA-BD5A-4C6B-944D-89AAE035D90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79D40A-C4D0-4763-8A54-20D222614F0E}" type="pres">
      <dgm:prSet presAssocID="{A029CF75-B58E-4BD5-A84B-102909F1F782}" presName="centerShape" presStyleLbl="node0" presStyleIdx="0" presStyleCnt="1"/>
      <dgm:spPr/>
    </dgm:pt>
    <dgm:pt modelId="{2E68021C-5AED-4C15-A774-64215C12400A}" type="pres">
      <dgm:prSet presAssocID="{2E43DD4C-5206-403C-974E-21095F446604}" presName="parTrans" presStyleLbl="bgSibTrans2D1" presStyleIdx="0" presStyleCnt="5"/>
      <dgm:spPr/>
    </dgm:pt>
    <dgm:pt modelId="{46F082FB-ACCD-4B21-82E4-B0B79D9B8EE1}" type="pres">
      <dgm:prSet presAssocID="{E76F0FF3-08E6-41AF-856D-A49AE532A68E}" presName="node" presStyleLbl="node1" presStyleIdx="0" presStyleCnt="5">
        <dgm:presLayoutVars>
          <dgm:bulletEnabled val="1"/>
        </dgm:presLayoutVars>
      </dgm:prSet>
      <dgm:spPr/>
    </dgm:pt>
    <dgm:pt modelId="{1206AFF9-0F02-4C49-BE68-F9E22BF077E8}" type="pres">
      <dgm:prSet presAssocID="{97C386AD-F630-448E-9452-F0AC4EC2DF70}" presName="parTrans" presStyleLbl="bgSibTrans2D1" presStyleIdx="1" presStyleCnt="5"/>
      <dgm:spPr/>
    </dgm:pt>
    <dgm:pt modelId="{F898CC5E-930B-461A-943F-5C859D157714}" type="pres">
      <dgm:prSet presAssocID="{D143D423-6A6F-4F7F-BAB1-417E857C1802}" presName="node" presStyleLbl="node1" presStyleIdx="1" presStyleCnt="5">
        <dgm:presLayoutVars>
          <dgm:bulletEnabled val="1"/>
        </dgm:presLayoutVars>
      </dgm:prSet>
      <dgm:spPr/>
    </dgm:pt>
    <dgm:pt modelId="{A05C4D7F-54FA-4C55-A7A5-7CF8EDFEA275}" type="pres">
      <dgm:prSet presAssocID="{D0CFF63F-921C-4F8F-8F83-3F2340D1C06A}" presName="parTrans" presStyleLbl="bgSibTrans2D1" presStyleIdx="2" presStyleCnt="5"/>
      <dgm:spPr/>
    </dgm:pt>
    <dgm:pt modelId="{3DECAE3D-D20A-4322-80FC-012F3BD42CFE}" type="pres">
      <dgm:prSet presAssocID="{FFCCC17A-3F4E-4E00-A5A6-7F5E20502811}" presName="node" presStyleLbl="node1" presStyleIdx="2" presStyleCnt="5">
        <dgm:presLayoutVars>
          <dgm:bulletEnabled val="1"/>
        </dgm:presLayoutVars>
      </dgm:prSet>
      <dgm:spPr/>
    </dgm:pt>
    <dgm:pt modelId="{89377D17-5E72-4AA1-940C-17FD2249B68D}" type="pres">
      <dgm:prSet presAssocID="{38055BB1-634A-43F4-8F1B-3B3948E452B1}" presName="parTrans" presStyleLbl="bgSibTrans2D1" presStyleIdx="3" presStyleCnt="5"/>
      <dgm:spPr/>
    </dgm:pt>
    <dgm:pt modelId="{74610973-D9DE-4970-8AF8-A0DA0FD37293}" type="pres">
      <dgm:prSet presAssocID="{731FDB30-F0CF-4A73-B1C4-030824A69AFB}" presName="node" presStyleLbl="node1" presStyleIdx="3" presStyleCnt="5">
        <dgm:presLayoutVars>
          <dgm:bulletEnabled val="1"/>
        </dgm:presLayoutVars>
      </dgm:prSet>
      <dgm:spPr/>
    </dgm:pt>
    <dgm:pt modelId="{1D1452F4-5112-4E77-9B38-17BEF2ED4E28}" type="pres">
      <dgm:prSet presAssocID="{BFA27AED-5B48-4258-9EA4-D68A7014E7C0}" presName="parTrans" presStyleLbl="bgSibTrans2D1" presStyleIdx="4" presStyleCnt="5"/>
      <dgm:spPr/>
    </dgm:pt>
    <dgm:pt modelId="{9A1F8825-0F13-441A-A9AA-DD72AD8A8EF1}" type="pres">
      <dgm:prSet presAssocID="{DF40FE2C-01CC-471F-ADCD-809470FB4B94}" presName="node" presStyleLbl="node1" presStyleIdx="4" presStyleCnt="5">
        <dgm:presLayoutVars>
          <dgm:bulletEnabled val="1"/>
        </dgm:presLayoutVars>
      </dgm:prSet>
      <dgm:spPr/>
    </dgm:pt>
  </dgm:ptLst>
  <dgm:cxnLst>
    <dgm:cxn modelId="{E24E81BE-75F3-4313-810F-22C67244F367}" srcId="{EAC15FAA-BD5A-4C6B-944D-89AAE035D904}" destId="{A029CF75-B58E-4BD5-A84B-102909F1F782}" srcOrd="0" destOrd="0" parTransId="{5BB04D50-FAA7-4209-BF30-BB7B0672CA6E}" sibTransId="{264B76F3-14AB-463E-9B8A-3B5F27DEA30E}"/>
    <dgm:cxn modelId="{3D4A4EAB-A423-47FA-ADA5-C48CBAFDA903}" srcId="{A029CF75-B58E-4BD5-A84B-102909F1F782}" destId="{E76F0FF3-08E6-41AF-856D-A49AE532A68E}" srcOrd="0" destOrd="0" parTransId="{2E43DD4C-5206-403C-974E-21095F446604}" sibTransId="{F61F6F7C-2EF9-442B-8819-3B399B1031C4}"/>
    <dgm:cxn modelId="{CDAA2AF0-AABF-4451-AA7E-84D901A81ABD}" srcId="{A029CF75-B58E-4BD5-A84B-102909F1F782}" destId="{D143D423-6A6F-4F7F-BAB1-417E857C1802}" srcOrd="1" destOrd="0" parTransId="{97C386AD-F630-448E-9452-F0AC4EC2DF70}" sibTransId="{3E9F577B-58B4-4FC2-A3CD-F6A69B6F57D3}"/>
    <dgm:cxn modelId="{7D657FA5-F7E0-4F62-9EE8-FF002D9B62D1}" srcId="{A029CF75-B58E-4BD5-A84B-102909F1F782}" destId="{FFCCC17A-3F4E-4E00-A5A6-7F5E20502811}" srcOrd="2" destOrd="0" parTransId="{D0CFF63F-921C-4F8F-8F83-3F2340D1C06A}" sibTransId="{EFD15ADB-37F5-4C00-84DC-C1C43EFFF542}"/>
    <dgm:cxn modelId="{97666159-2B1A-49E0-ABCE-D9D962586A01}" srcId="{A029CF75-B58E-4BD5-A84B-102909F1F782}" destId="{731FDB30-F0CF-4A73-B1C4-030824A69AFB}" srcOrd="3" destOrd="0" parTransId="{38055BB1-634A-43F4-8F1B-3B3948E452B1}" sibTransId="{3A01B52B-6C8F-4976-9C26-DC785FC558CE}"/>
    <dgm:cxn modelId="{9EBB3861-6C0F-4D2B-A7CB-E4678E97B4E6}" srcId="{A029CF75-B58E-4BD5-A84B-102909F1F782}" destId="{DF40FE2C-01CC-471F-ADCD-809470FB4B94}" srcOrd="4" destOrd="0" parTransId="{BFA27AED-5B48-4258-9EA4-D68A7014E7C0}" sibTransId="{611B887B-BE91-4C37-814F-9F561AF93CF9}"/>
    <dgm:cxn modelId="{5BB814E6-8114-4367-B320-4EC75BFE12EA}" type="presOf" srcId="{EAC15FAA-BD5A-4C6B-944D-89AAE035D904}" destId="{E9530F4E-459A-459A-B38C-44222B5FE40F}" srcOrd="0" destOrd="0" presId="urn:microsoft.com/office/officeart/2005/8/layout/radial4"/>
    <dgm:cxn modelId="{733259AA-9427-407A-8BF3-6FFD6565A478}" type="presParOf" srcId="{E9530F4E-459A-459A-B38C-44222B5FE40F}" destId="{9579D40A-C4D0-4763-8A54-20D222614F0E}" srcOrd="0" destOrd="0" presId="urn:microsoft.com/office/officeart/2005/8/layout/radial4"/>
    <dgm:cxn modelId="{0F5620A2-852D-434A-924F-BF3560A3B3FB}" type="presOf" srcId="{A029CF75-B58E-4BD5-A84B-102909F1F782}" destId="{9579D40A-C4D0-4763-8A54-20D222614F0E}" srcOrd="0" destOrd="0" presId="urn:microsoft.com/office/officeart/2005/8/layout/radial4"/>
    <dgm:cxn modelId="{6A2334D5-3113-4476-8CF8-A91D8255A47F}" type="presParOf" srcId="{E9530F4E-459A-459A-B38C-44222B5FE40F}" destId="{2E68021C-5AED-4C15-A774-64215C12400A}" srcOrd="1" destOrd="0" presId="urn:microsoft.com/office/officeart/2005/8/layout/radial4"/>
    <dgm:cxn modelId="{BAD4F566-BABC-4068-ABDA-25B4A416ED9C}" type="presOf" srcId="{2E43DD4C-5206-403C-974E-21095F446604}" destId="{2E68021C-5AED-4C15-A774-64215C12400A}" srcOrd="0" destOrd="0" presId="urn:microsoft.com/office/officeart/2005/8/layout/radial4"/>
    <dgm:cxn modelId="{957BE8AD-7A71-4C7A-B9B4-DFDAED1B5EDA}" type="presParOf" srcId="{E9530F4E-459A-459A-B38C-44222B5FE40F}" destId="{46F082FB-ACCD-4B21-82E4-B0B79D9B8EE1}" srcOrd="2" destOrd="0" presId="urn:microsoft.com/office/officeart/2005/8/layout/radial4"/>
    <dgm:cxn modelId="{1B0BC8FC-F660-44DC-9AA0-4CA501749B2F}" type="presOf" srcId="{E76F0FF3-08E6-41AF-856D-A49AE532A68E}" destId="{46F082FB-ACCD-4B21-82E4-B0B79D9B8EE1}" srcOrd="0" destOrd="0" presId="urn:microsoft.com/office/officeart/2005/8/layout/radial4"/>
    <dgm:cxn modelId="{2A2EF382-BAF9-40B7-AB10-665C54B92969}" type="presParOf" srcId="{E9530F4E-459A-459A-B38C-44222B5FE40F}" destId="{1206AFF9-0F02-4C49-BE68-F9E22BF077E8}" srcOrd="3" destOrd="0" presId="urn:microsoft.com/office/officeart/2005/8/layout/radial4"/>
    <dgm:cxn modelId="{69088E9E-6230-4439-818B-7F7BAD99E67B}" type="presOf" srcId="{97C386AD-F630-448E-9452-F0AC4EC2DF70}" destId="{1206AFF9-0F02-4C49-BE68-F9E22BF077E8}" srcOrd="0" destOrd="0" presId="urn:microsoft.com/office/officeart/2005/8/layout/radial4"/>
    <dgm:cxn modelId="{84B60AC6-9ADB-4DBD-98EE-E7F61B172622}" type="presParOf" srcId="{E9530F4E-459A-459A-B38C-44222B5FE40F}" destId="{F898CC5E-930B-461A-943F-5C859D157714}" srcOrd="4" destOrd="0" presId="urn:microsoft.com/office/officeart/2005/8/layout/radial4"/>
    <dgm:cxn modelId="{E409AEAF-72E8-4A72-9819-7F61EA73722C}" type="presOf" srcId="{D143D423-6A6F-4F7F-BAB1-417E857C1802}" destId="{F898CC5E-930B-461A-943F-5C859D157714}" srcOrd="0" destOrd="0" presId="urn:microsoft.com/office/officeart/2005/8/layout/radial4"/>
    <dgm:cxn modelId="{C2D7591B-0C0F-405A-A485-A4F9C4C187AC}" type="presParOf" srcId="{E9530F4E-459A-459A-B38C-44222B5FE40F}" destId="{A05C4D7F-54FA-4C55-A7A5-7CF8EDFEA275}" srcOrd="5" destOrd="0" presId="urn:microsoft.com/office/officeart/2005/8/layout/radial4"/>
    <dgm:cxn modelId="{5242F08D-8E42-496D-9B74-F65FBC0F119E}" type="presOf" srcId="{D0CFF63F-921C-4F8F-8F83-3F2340D1C06A}" destId="{A05C4D7F-54FA-4C55-A7A5-7CF8EDFEA275}" srcOrd="0" destOrd="0" presId="urn:microsoft.com/office/officeart/2005/8/layout/radial4"/>
    <dgm:cxn modelId="{9B6635B1-BF5A-4568-985C-F610A0053E4F}" type="presParOf" srcId="{E9530F4E-459A-459A-B38C-44222B5FE40F}" destId="{3DECAE3D-D20A-4322-80FC-012F3BD42CFE}" srcOrd="6" destOrd="0" presId="urn:microsoft.com/office/officeart/2005/8/layout/radial4"/>
    <dgm:cxn modelId="{CCADF692-9CCC-4F60-A0E3-FABB8898FE24}" type="presOf" srcId="{FFCCC17A-3F4E-4E00-A5A6-7F5E20502811}" destId="{3DECAE3D-D20A-4322-80FC-012F3BD42CFE}" srcOrd="0" destOrd="0" presId="urn:microsoft.com/office/officeart/2005/8/layout/radial4"/>
    <dgm:cxn modelId="{A41798AC-2131-4B1D-AADF-4ACA17BC59A9}" type="presParOf" srcId="{E9530F4E-459A-459A-B38C-44222B5FE40F}" destId="{89377D17-5E72-4AA1-940C-17FD2249B68D}" srcOrd="7" destOrd="0" presId="urn:microsoft.com/office/officeart/2005/8/layout/radial4"/>
    <dgm:cxn modelId="{EADF8720-0BB5-4DF0-A1FF-9BE470E63FE2}" type="presOf" srcId="{38055BB1-634A-43F4-8F1B-3B3948E452B1}" destId="{89377D17-5E72-4AA1-940C-17FD2249B68D}" srcOrd="0" destOrd="0" presId="urn:microsoft.com/office/officeart/2005/8/layout/radial4"/>
    <dgm:cxn modelId="{6E545442-F1AB-4DC8-969F-1FAFD580D891}" type="presParOf" srcId="{E9530F4E-459A-459A-B38C-44222B5FE40F}" destId="{74610973-D9DE-4970-8AF8-A0DA0FD37293}" srcOrd="8" destOrd="0" presId="urn:microsoft.com/office/officeart/2005/8/layout/radial4"/>
    <dgm:cxn modelId="{50F957A3-6A5A-4683-8718-BB5C57141774}" type="presOf" srcId="{731FDB30-F0CF-4A73-B1C4-030824A69AFB}" destId="{74610973-D9DE-4970-8AF8-A0DA0FD37293}" srcOrd="0" destOrd="0" presId="urn:microsoft.com/office/officeart/2005/8/layout/radial4"/>
    <dgm:cxn modelId="{1473078B-3B5C-4532-B803-FF8CE5413DBC}" type="presParOf" srcId="{E9530F4E-459A-459A-B38C-44222B5FE40F}" destId="{1D1452F4-5112-4E77-9B38-17BEF2ED4E28}" srcOrd="9" destOrd="0" presId="urn:microsoft.com/office/officeart/2005/8/layout/radial4"/>
    <dgm:cxn modelId="{2AF1EF2C-DBF1-4F60-A813-4A9245C32208}" type="presOf" srcId="{BFA27AED-5B48-4258-9EA4-D68A7014E7C0}" destId="{1D1452F4-5112-4E77-9B38-17BEF2ED4E28}" srcOrd="0" destOrd="0" presId="urn:microsoft.com/office/officeart/2005/8/layout/radial4"/>
    <dgm:cxn modelId="{6D5CB3DA-5AEA-4305-B8BD-32F9B42E5178}" type="presParOf" srcId="{E9530F4E-459A-459A-B38C-44222B5FE40F}" destId="{9A1F8825-0F13-441A-A9AA-DD72AD8A8EF1}" srcOrd="10" destOrd="0" presId="urn:microsoft.com/office/officeart/2005/8/layout/radial4"/>
    <dgm:cxn modelId="{B8FC2925-51EA-498A-B505-63138C22AFC0}" type="presOf" srcId="{DF40FE2C-01CC-471F-ADCD-809470FB4B94}" destId="{9A1F8825-0F13-441A-A9AA-DD72AD8A8EF1}" srcOrd="0" destOrd="0" presId="urn:microsoft.com/office/officeart/2005/8/layout/radial4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36E271-B2B0-4647-A76A-94541B481E03}" type="doc">
      <dgm:prSet/>
      <dgm:spPr/>
      <dgm:t>
        <a:bodyPr/>
        <a:p>
          <a:endParaRPr altLang="en-US"/>
        </a:p>
      </dgm:t>
    </dgm:pt>
    <dgm:pt modelId="{308F70BA-D68D-49DB-9479-821EA0AC988D}">
      <dgm:prSet/>
      <dgm:spPr/>
      <dgm:t>
        <a:bodyPr/>
        <a:p>
          <a:r>
            <a:rPr lang="en-US" b="0" i="0" u="none" baseline="0">
              <a:rtl val="0"/>
            </a:rPr>
            <a:t>All the questions for each subject and difficulty is kept in external .csv files.</a:t>
          </a:r>
          <a:endParaRPr altLang="en-US"/>
        </a:p>
      </dgm:t>
    </dgm:pt>
    <dgm:pt modelId="{BD73E4DE-8B5B-4B81-BA5F-4AD9CFA6AA1B}" cxnId="{C925F0AB-E88B-4791-BA38-F2A2054755AA}" type="parTrans">
      <dgm:prSet/>
      <dgm:spPr/>
    </dgm:pt>
    <dgm:pt modelId="{FCE4AE8E-42BE-4189-8CEF-23D517410F6A}" cxnId="{C925F0AB-E88B-4791-BA38-F2A2054755AA}" type="sibTrans">
      <dgm:prSet/>
      <dgm:spPr/>
    </dgm:pt>
    <dgm:pt modelId="{DF0427D8-003F-4E3A-BE5F-2147FCD3A301}">
      <dgm:prSet/>
      <dgm:spPr/>
      <dgm:t>
        <a:bodyPr/>
        <a:p>
          <a:r>
            <a:rPr lang="en-US" b="0" i="0" u="none" baseline="0">
              <a:rtl val="0"/>
            </a:rPr>
            <a:t>The format of file is Question,Option1,Option2,Option3,Option4,Correct Option</a:t>
          </a:r>
          <a:endParaRPr altLang="en-US"/>
        </a:p>
      </dgm:t>
    </dgm:pt>
    <dgm:pt modelId="{43032692-1A1B-4481-B60E-C9E24E97F59E}" cxnId="{56DE1B44-8864-42BB-9ABD-94251670A11A}" type="parTrans">
      <dgm:prSet/>
      <dgm:spPr/>
    </dgm:pt>
    <dgm:pt modelId="{5A64A73A-8D0B-4470-B1CD-8B0ADCC5D5A0}" cxnId="{56DE1B44-8864-42BB-9ABD-94251670A11A}" type="sibTrans">
      <dgm:prSet/>
      <dgm:spPr/>
    </dgm:pt>
    <dgm:pt modelId="{428A0FAE-B5E9-4299-8475-AF917A290CFD}">
      <dgm:prSet/>
      <dgm:spPr/>
      <dgm:t>
        <a:bodyPr/>
        <a:p>
          <a:r>
            <a:rPr lang="en-US" b="0" i="0" u="none" baseline="0">
              <a:rtl val="0"/>
            </a:rPr>
            <a:t>Upon Runtime, the program asks user if they want to take a quiz, then asks for the subject and its difficulty, along with the length of quiz.</a:t>
          </a:r>
          <a:endParaRPr altLang="en-US"/>
        </a:p>
      </dgm:t>
    </dgm:pt>
    <dgm:pt modelId="{BADC2401-89D9-4EF9-B96E-9ABECEF7A105}" cxnId="{DCF34C6E-DB95-4A8D-A5D2-6FA9A690DC3B}" type="parTrans">
      <dgm:prSet/>
      <dgm:spPr/>
    </dgm:pt>
    <dgm:pt modelId="{8A7C9419-35A9-47A0-AB3C-09D5E13E3DC3}" cxnId="{DCF34C6E-DB95-4A8D-A5D2-6FA9A690DC3B}" type="sibTrans">
      <dgm:prSet/>
      <dgm:spPr/>
    </dgm:pt>
    <dgm:pt modelId="{C1A5507C-05A9-4C42-ABAC-6D4F3F2A7297}">
      <dgm:prSet/>
      <dgm:spPr/>
      <dgm:t>
        <a:bodyPr/>
        <a:p>
          <a:r>
            <a:rPr lang="en-US" b="0" i="0" u="none" baseline="0">
              <a:rtl val="0"/>
            </a:rPr>
            <a:t>The file with specified subject and difficulty is then loaded at runtime in the program.</a:t>
          </a:r>
          <a:endParaRPr altLang="en-US"/>
        </a:p>
      </dgm:t>
    </dgm:pt>
    <dgm:pt modelId="{A704CB5C-E12C-45A6-9C81-251A7C4C72DF}" cxnId="{161770CD-E6A4-45BE-9219-4C996243F042}" type="parTrans">
      <dgm:prSet/>
      <dgm:spPr/>
    </dgm:pt>
    <dgm:pt modelId="{F1BB43B3-371C-43DA-9CD7-01838392E9F3}" cxnId="{161770CD-E6A4-45BE-9219-4C996243F042}" type="sibTrans">
      <dgm:prSet/>
      <dgm:spPr/>
    </dgm:pt>
    <dgm:pt modelId="{ECB9DF4C-895F-426B-B1C0-E0611525DAD4}" type="pres">
      <dgm:prSet presAssocID="{F536E271-B2B0-4647-A76A-94541B481E03}" presName="linear" presStyleCnt="0">
        <dgm:presLayoutVars>
          <dgm:animLvl val="lvl"/>
          <dgm:resizeHandles val="exact"/>
        </dgm:presLayoutVars>
      </dgm:prSet>
      <dgm:spPr/>
    </dgm:pt>
    <dgm:pt modelId="{EF6871F0-C9E4-46F4-9628-EFD93274C92A}" type="pres">
      <dgm:prSet presAssocID="{308F70BA-D68D-49DB-9479-821EA0AC98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B4C520-E9FB-4761-8AFE-A5BA0216DCB8}" type="pres">
      <dgm:prSet presAssocID="{FCE4AE8E-42BE-4189-8CEF-23D517410F6A}" presName="spacer" presStyleCnt="0"/>
      <dgm:spPr/>
    </dgm:pt>
    <dgm:pt modelId="{929AD90D-579F-486B-8874-9C16C1FEC76B}" type="pres">
      <dgm:prSet presAssocID="{DF0427D8-003F-4E3A-BE5F-2147FCD3A3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7FCD8D-69DB-443F-ACE8-4EE6F264E90A}" type="pres">
      <dgm:prSet presAssocID="{5A64A73A-8D0B-4470-B1CD-8B0ADCC5D5A0}" presName="spacer" presStyleCnt="0"/>
      <dgm:spPr/>
    </dgm:pt>
    <dgm:pt modelId="{F48C8C24-FB2A-444D-9490-A14FD42D861C}" type="pres">
      <dgm:prSet presAssocID="{428A0FAE-B5E9-4299-8475-AF917A290C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4D1F9-31B5-4A2D-BAE7-CCAA63D1FD32}" type="pres">
      <dgm:prSet presAssocID="{8A7C9419-35A9-47A0-AB3C-09D5E13E3DC3}" presName="spacer" presStyleCnt="0"/>
      <dgm:spPr/>
    </dgm:pt>
    <dgm:pt modelId="{FD2F0F8C-1307-4C55-864D-FB1AC9907ABC}" type="pres">
      <dgm:prSet presAssocID="{C1A5507C-05A9-4C42-ABAC-6D4F3F2A72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25F0AB-E88B-4791-BA38-F2A2054755AA}" srcId="{F536E271-B2B0-4647-A76A-94541B481E03}" destId="{308F70BA-D68D-49DB-9479-821EA0AC988D}" srcOrd="0" destOrd="0" parTransId="{BD73E4DE-8B5B-4B81-BA5F-4AD9CFA6AA1B}" sibTransId="{FCE4AE8E-42BE-4189-8CEF-23D517410F6A}"/>
    <dgm:cxn modelId="{56DE1B44-8864-42BB-9ABD-94251670A11A}" srcId="{F536E271-B2B0-4647-A76A-94541B481E03}" destId="{DF0427D8-003F-4E3A-BE5F-2147FCD3A301}" srcOrd="1" destOrd="0" parTransId="{43032692-1A1B-4481-B60E-C9E24E97F59E}" sibTransId="{5A64A73A-8D0B-4470-B1CD-8B0ADCC5D5A0}"/>
    <dgm:cxn modelId="{DCF34C6E-DB95-4A8D-A5D2-6FA9A690DC3B}" srcId="{F536E271-B2B0-4647-A76A-94541B481E03}" destId="{428A0FAE-B5E9-4299-8475-AF917A290CFD}" srcOrd="2" destOrd="0" parTransId="{BADC2401-89D9-4EF9-B96E-9ABECEF7A105}" sibTransId="{8A7C9419-35A9-47A0-AB3C-09D5E13E3DC3}"/>
    <dgm:cxn modelId="{161770CD-E6A4-45BE-9219-4C996243F042}" srcId="{F536E271-B2B0-4647-A76A-94541B481E03}" destId="{C1A5507C-05A9-4C42-ABAC-6D4F3F2A7297}" srcOrd="3" destOrd="0" parTransId="{A704CB5C-E12C-45A6-9C81-251A7C4C72DF}" sibTransId="{F1BB43B3-371C-43DA-9CD7-01838392E9F3}"/>
    <dgm:cxn modelId="{F61369E2-B29D-4C8F-9417-8B9E49C8E182}" type="presOf" srcId="{F536E271-B2B0-4647-A76A-94541B481E03}" destId="{ECB9DF4C-895F-426B-B1C0-E0611525DAD4}" srcOrd="0" destOrd="0" presId="urn:microsoft.com/office/officeart/2005/8/layout/vList2"/>
    <dgm:cxn modelId="{6845A4AB-46D0-4BA0-82AC-C9ADFC6C268E}" type="presParOf" srcId="{ECB9DF4C-895F-426B-B1C0-E0611525DAD4}" destId="{EF6871F0-C9E4-46F4-9628-EFD93274C92A}" srcOrd="0" destOrd="0" presId="urn:microsoft.com/office/officeart/2005/8/layout/vList2"/>
    <dgm:cxn modelId="{1248D4AF-3072-40B8-9950-D6450929B9BD}" type="presOf" srcId="{308F70BA-D68D-49DB-9479-821EA0AC988D}" destId="{EF6871F0-C9E4-46F4-9628-EFD93274C92A}" srcOrd="0" destOrd="0" presId="urn:microsoft.com/office/officeart/2005/8/layout/vList2"/>
    <dgm:cxn modelId="{D5CABCE5-0562-42B6-9DE3-C1C78F64D1B3}" type="presParOf" srcId="{ECB9DF4C-895F-426B-B1C0-E0611525DAD4}" destId="{33B4C520-E9FB-4761-8AFE-A5BA0216DCB8}" srcOrd="1" destOrd="0" presId="urn:microsoft.com/office/officeart/2005/8/layout/vList2"/>
    <dgm:cxn modelId="{45A3EB80-813B-41DF-AD0B-9068AA421759}" type="presParOf" srcId="{ECB9DF4C-895F-426B-B1C0-E0611525DAD4}" destId="{929AD90D-579F-486B-8874-9C16C1FEC76B}" srcOrd="2" destOrd="0" presId="urn:microsoft.com/office/officeart/2005/8/layout/vList2"/>
    <dgm:cxn modelId="{5F56246A-832D-47F5-B1D8-1D63276493C8}" type="presOf" srcId="{DF0427D8-003F-4E3A-BE5F-2147FCD3A301}" destId="{929AD90D-579F-486B-8874-9C16C1FEC76B}" srcOrd="0" destOrd="0" presId="urn:microsoft.com/office/officeart/2005/8/layout/vList2"/>
    <dgm:cxn modelId="{AD29B329-B83C-4BEE-945F-E39AAFFEE809}" type="presParOf" srcId="{ECB9DF4C-895F-426B-B1C0-E0611525DAD4}" destId="{BD7FCD8D-69DB-443F-ACE8-4EE6F264E90A}" srcOrd="3" destOrd="0" presId="urn:microsoft.com/office/officeart/2005/8/layout/vList2"/>
    <dgm:cxn modelId="{9C2D2DC0-2006-46D8-8189-6CB3A7DDE4D2}" type="presParOf" srcId="{ECB9DF4C-895F-426B-B1C0-E0611525DAD4}" destId="{F48C8C24-FB2A-444D-9490-A14FD42D861C}" srcOrd="4" destOrd="0" presId="urn:microsoft.com/office/officeart/2005/8/layout/vList2"/>
    <dgm:cxn modelId="{B8BCC778-8A85-4DC2-8449-9FE7F3F8D1CD}" type="presOf" srcId="{428A0FAE-B5E9-4299-8475-AF917A290CFD}" destId="{F48C8C24-FB2A-444D-9490-A14FD42D861C}" srcOrd="0" destOrd="0" presId="urn:microsoft.com/office/officeart/2005/8/layout/vList2"/>
    <dgm:cxn modelId="{807E888E-D283-4BF2-A3A6-1CC597CC1888}" type="presParOf" srcId="{ECB9DF4C-895F-426B-B1C0-E0611525DAD4}" destId="{F874D1F9-31B5-4A2D-BAE7-CCAA63D1FD32}" srcOrd="5" destOrd="0" presId="urn:microsoft.com/office/officeart/2005/8/layout/vList2"/>
    <dgm:cxn modelId="{63757679-5BA0-4C8A-A615-8FB328CADA4A}" type="presParOf" srcId="{ECB9DF4C-895F-426B-B1C0-E0611525DAD4}" destId="{FD2F0F8C-1307-4C55-864D-FB1AC9907ABC}" srcOrd="6" destOrd="0" presId="urn:microsoft.com/office/officeart/2005/8/layout/vList2"/>
    <dgm:cxn modelId="{DE1DF206-5DFD-48CD-AFA7-DC6821280D55}" type="presOf" srcId="{C1A5507C-05A9-4C42-ABAC-6D4F3F2A7297}" destId="{FD2F0F8C-1307-4C55-864D-FB1AC9907ABC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1F009F-9125-48FD-A8DC-D76DB2C7291E}" type="doc">
      <dgm:prSet/>
      <dgm:spPr/>
      <dgm:t>
        <a:bodyPr/>
        <a:p>
          <a:endParaRPr altLang="en-US"/>
        </a:p>
      </dgm:t>
    </dgm:pt>
    <dgm:pt modelId="{6733C094-F3FC-4C07-9026-CE2641CA336C}">
      <dgm:prSet/>
      <dgm:spPr/>
      <dgm:t>
        <a:bodyPr/>
        <a:p>
          <a:r>
            <a:rPr lang="en-US" b="0" i="0" u="none" baseline="0">
              <a:rtl val="0"/>
            </a:rPr>
            <a:t>We load database from .csv files into Linked List</a:t>
          </a:r>
          <a:endParaRPr altLang="en-US"/>
        </a:p>
      </dgm:t>
    </dgm:pt>
    <dgm:pt modelId="{107EFD1C-CEE9-4E31-B5D3-888825300DD6}" cxnId="{96F4052F-FA0D-4E28-B63C-A0021E3ED290}" type="parTrans">
      <dgm:prSet/>
      <dgm:spPr/>
    </dgm:pt>
    <dgm:pt modelId="{FAFA4CA1-15F5-4F8E-8AEC-F301F6286DE6}" cxnId="{96F4052F-FA0D-4E28-B63C-A0021E3ED290}" type="sibTrans">
      <dgm:prSet/>
      <dgm:spPr/>
    </dgm:pt>
    <dgm:pt modelId="{BC7F3AC8-C682-4F99-87F4-6D2547163C5F}">
      <dgm:prSet/>
      <dgm:spPr/>
      <dgm:t>
        <a:bodyPr/>
        <a:p>
          <a:r>
            <a:rPr lang="en-US" b="0" i="0" u="none" baseline="0">
              <a:rtl val="0"/>
            </a:rPr>
            <a:t>Linked List is made up of Nodes, with data members strings of Question, Options and an Integer with correct option</a:t>
          </a:r>
          <a:endParaRPr altLang="en-US"/>
        </a:p>
      </dgm:t>
    </dgm:pt>
    <dgm:pt modelId="{64A80AB4-4A3C-4D64-9984-E8F32F97ED2F}" cxnId="{E5277D60-EB84-4400-8D9D-B76F1D554887}" type="parTrans">
      <dgm:prSet/>
      <dgm:spPr/>
    </dgm:pt>
    <dgm:pt modelId="{CC93128A-838D-4000-9406-6E544CC95974}" cxnId="{E5277D60-EB84-4400-8D9D-B76F1D554887}" type="sibTrans">
      <dgm:prSet/>
      <dgm:spPr/>
    </dgm:pt>
    <dgm:pt modelId="{712D9B66-7F80-4AA4-B9D7-3A00FE11015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User provides the subject and difficulty of the quiz, and the said quiz with all questions is loaded into Linked List from the .csv file</a:t>
          </a:r>
          <a:r>
            <a:rPr altLang="en-US"/>
            <a:t/>
          </a:r>
          <a:endParaRPr altLang="en-US"/>
        </a:p>
      </dgm:t>
    </dgm:pt>
    <dgm:pt modelId="{61ED9E7B-EAB3-4366-92E0-014653DE5671}" cxnId="{272A2552-8D7A-478B-B5C9-D5DC1B34E45E}" type="parTrans">
      <dgm:prSet/>
      <dgm:spPr/>
    </dgm:pt>
    <dgm:pt modelId="{9EAAF907-01AE-43FA-B0C6-B14463B7D855}" cxnId="{272A2552-8D7A-478B-B5C9-D5DC1B34E45E}" type="sibTrans">
      <dgm:prSet/>
      <dgm:spPr/>
    </dgm:pt>
    <dgm:pt modelId="{E3FB8811-E8E3-4B53-AEA2-075398A87AC6}" type="pres">
      <dgm:prSet presAssocID="{071F009F-9125-48FD-A8DC-D76DB2C7291E}" presName="linear" presStyleCnt="0">
        <dgm:presLayoutVars>
          <dgm:animLvl val="lvl"/>
          <dgm:resizeHandles val="exact"/>
        </dgm:presLayoutVars>
      </dgm:prSet>
      <dgm:spPr/>
    </dgm:pt>
    <dgm:pt modelId="{98691CB7-B5F7-4F26-9773-5961363D37E4}" type="pres">
      <dgm:prSet presAssocID="{6733C094-F3FC-4C07-9026-CE2641CA33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92B01B-F3D7-40E2-AFCD-EB4A860425D3}" type="pres">
      <dgm:prSet presAssocID="{FAFA4CA1-15F5-4F8E-8AEC-F301F6286DE6}" presName="spacer" presStyleCnt="0"/>
      <dgm:spPr/>
    </dgm:pt>
    <dgm:pt modelId="{6A1DF1CD-92A2-4A01-935D-24FB19C6EAB5}" type="pres">
      <dgm:prSet presAssocID="{BC7F3AC8-C682-4F99-87F4-6D2547163C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3E2031-DFC7-4232-801B-DD8AF0BC6574}" type="pres">
      <dgm:prSet presAssocID="{CC93128A-838D-4000-9406-6E544CC95974}" presName="spacer" presStyleCnt="0"/>
      <dgm:spPr/>
    </dgm:pt>
    <dgm:pt modelId="{6867D5C3-0D6E-49A5-9A7B-6E9B08070197}" type="pres">
      <dgm:prSet presAssocID="{712D9B66-7F80-4AA4-B9D7-3A00FE1101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F4052F-FA0D-4E28-B63C-A0021E3ED290}" srcId="{071F009F-9125-48FD-A8DC-D76DB2C7291E}" destId="{6733C094-F3FC-4C07-9026-CE2641CA336C}" srcOrd="0" destOrd="0" parTransId="{107EFD1C-CEE9-4E31-B5D3-888825300DD6}" sibTransId="{FAFA4CA1-15F5-4F8E-8AEC-F301F6286DE6}"/>
    <dgm:cxn modelId="{E5277D60-EB84-4400-8D9D-B76F1D554887}" srcId="{071F009F-9125-48FD-A8DC-D76DB2C7291E}" destId="{BC7F3AC8-C682-4F99-87F4-6D2547163C5F}" srcOrd="1" destOrd="0" parTransId="{64A80AB4-4A3C-4D64-9984-E8F32F97ED2F}" sibTransId="{CC93128A-838D-4000-9406-6E544CC95974}"/>
    <dgm:cxn modelId="{272A2552-8D7A-478B-B5C9-D5DC1B34E45E}" srcId="{071F009F-9125-48FD-A8DC-D76DB2C7291E}" destId="{712D9B66-7F80-4AA4-B9D7-3A00FE110152}" srcOrd="2" destOrd="0" parTransId="{61ED9E7B-EAB3-4366-92E0-014653DE5671}" sibTransId="{9EAAF907-01AE-43FA-B0C6-B14463B7D855}"/>
    <dgm:cxn modelId="{B848D42B-EF5A-4F61-96DB-CF9A872C6BF1}" type="presOf" srcId="{071F009F-9125-48FD-A8DC-D76DB2C7291E}" destId="{E3FB8811-E8E3-4B53-AEA2-075398A87AC6}" srcOrd="0" destOrd="0" presId="urn:microsoft.com/office/officeart/2005/8/layout/vList2"/>
    <dgm:cxn modelId="{18EDCB9E-893D-4A29-99B6-806CA66E56EC}" type="presParOf" srcId="{E3FB8811-E8E3-4B53-AEA2-075398A87AC6}" destId="{98691CB7-B5F7-4F26-9773-5961363D37E4}" srcOrd="0" destOrd="0" presId="urn:microsoft.com/office/officeart/2005/8/layout/vList2"/>
    <dgm:cxn modelId="{B5A0C8FE-C32D-40A9-98FD-EDDE1715F393}" type="presOf" srcId="{6733C094-F3FC-4C07-9026-CE2641CA336C}" destId="{98691CB7-B5F7-4F26-9773-5961363D37E4}" srcOrd="0" destOrd="0" presId="urn:microsoft.com/office/officeart/2005/8/layout/vList2"/>
    <dgm:cxn modelId="{BC2537F6-6ED2-4FDF-81AC-18A755D263BE}" type="presParOf" srcId="{E3FB8811-E8E3-4B53-AEA2-075398A87AC6}" destId="{CD92B01B-F3D7-40E2-AFCD-EB4A860425D3}" srcOrd="1" destOrd="0" presId="urn:microsoft.com/office/officeart/2005/8/layout/vList2"/>
    <dgm:cxn modelId="{64694FDC-EBF1-4B26-8BB0-6F35E3522B66}" type="presParOf" srcId="{E3FB8811-E8E3-4B53-AEA2-075398A87AC6}" destId="{6A1DF1CD-92A2-4A01-935D-24FB19C6EAB5}" srcOrd="2" destOrd="0" presId="urn:microsoft.com/office/officeart/2005/8/layout/vList2"/>
    <dgm:cxn modelId="{9724D3AA-E6C0-4B44-8C8D-74B68B840B61}" type="presOf" srcId="{BC7F3AC8-C682-4F99-87F4-6D2547163C5F}" destId="{6A1DF1CD-92A2-4A01-935D-24FB19C6EAB5}" srcOrd="0" destOrd="0" presId="urn:microsoft.com/office/officeart/2005/8/layout/vList2"/>
    <dgm:cxn modelId="{6A3F1312-61C3-4337-AE5A-AEC5ED3BBCB5}" type="presParOf" srcId="{E3FB8811-E8E3-4B53-AEA2-075398A87AC6}" destId="{E13E2031-DFC7-4232-801B-DD8AF0BC6574}" srcOrd="3" destOrd="0" presId="urn:microsoft.com/office/officeart/2005/8/layout/vList2"/>
    <dgm:cxn modelId="{66779940-70C0-4321-9E09-CF6F41FCBD5C}" type="presParOf" srcId="{E3FB8811-E8E3-4B53-AEA2-075398A87AC6}" destId="{6867D5C3-0D6E-49A5-9A7B-6E9B08070197}" srcOrd="4" destOrd="0" presId="urn:microsoft.com/office/officeart/2005/8/layout/vList2"/>
    <dgm:cxn modelId="{010AF3FD-5820-44D4-9C42-F67186F52568}" type="presOf" srcId="{712D9B66-7F80-4AA4-B9D7-3A00FE110152}" destId="{6867D5C3-0D6E-49A5-9A7B-6E9B08070197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5ADAB83-5D5B-4570-B1CC-0BF4E7998100}" type="doc">
      <dgm:prSet/>
      <dgm:spPr/>
      <dgm:t>
        <a:bodyPr/>
        <a:p>
          <a:endParaRPr altLang="en-US"/>
        </a:p>
      </dgm:t>
    </dgm:pt>
    <dgm:pt modelId="{7615FB42-5FEB-429D-87A0-C049115861C7}">
      <dgm:prSet/>
      <dgm:spPr/>
      <dgm:t>
        <a:bodyPr/>
        <a:p>
          <a:r>
            <a:rPr lang="en-US" b="0" i="0" u="none" baseline="0">
              <a:rtl val="0"/>
            </a:rPr>
            <a:t>A queue is used to load only the actual quiz from all the questions in the Linked List.</a:t>
          </a:r>
          <a:endParaRPr altLang="en-US"/>
        </a:p>
      </dgm:t>
    </dgm:pt>
    <dgm:pt modelId="{BE75FD75-C415-4996-BEFA-D02E0F19E810}" cxnId="{DD8808F9-5962-49C4-9D0F-33DAF9912AA7}" type="parTrans">
      <dgm:prSet/>
      <dgm:spPr/>
    </dgm:pt>
    <dgm:pt modelId="{247F9190-5B49-4714-A84E-13E97C8FCD3E}" cxnId="{DD8808F9-5962-49C4-9D0F-33DAF9912AA7}" type="sibTrans">
      <dgm:prSet/>
      <dgm:spPr/>
    </dgm:pt>
    <dgm:pt modelId="{05E0D2BE-028E-464A-AD38-DB0F08A4AE0E}">
      <dgm:prSet/>
      <dgm:spPr/>
      <dgm:t>
        <a:bodyPr/>
        <a:p>
          <a:r>
            <a:rPr lang="en-US" b="0" i="0" u="none" baseline="0">
              <a:rtl val="0"/>
            </a:rPr>
            <a:t>Queue is used to prevent repetetion of any question.</a:t>
          </a:r>
          <a:endParaRPr altLang="en-US"/>
        </a:p>
      </dgm:t>
    </dgm:pt>
    <dgm:pt modelId="{565F64B2-E9F2-48FC-B088-3CF169EE06F1}" cxnId="{0108446D-0FD0-419F-833E-778AFD178463}" type="parTrans">
      <dgm:prSet/>
      <dgm:spPr/>
    </dgm:pt>
    <dgm:pt modelId="{75B81D74-DF94-469E-85D4-9D7EB97F2A23}" cxnId="{0108446D-0FD0-419F-833E-778AFD178463}" type="sibTrans">
      <dgm:prSet/>
      <dgm:spPr/>
    </dgm:pt>
    <dgm:pt modelId="{13AFF67B-059B-431F-9846-B5FDF67E5689}">
      <dgm:prSet/>
      <dgm:spPr/>
      <dgm:t>
        <a:bodyPr/>
        <a:p>
          <a:r>
            <a:rPr lang="en-US" b="0" i="0" u="none" baseline="0">
              <a:rtl val="0"/>
            </a:rPr>
            <a:t>The Random library is used to pick questions at random, from the linked list.</a:t>
          </a:r>
          <a:endParaRPr altLang="en-US"/>
        </a:p>
      </dgm:t>
    </dgm:pt>
    <dgm:pt modelId="{40201091-D7ED-40ED-82A0-F8DFF2B95A29}" cxnId="{6E04328C-B549-45D1-9C32-7DB1601D2A71}" type="parTrans">
      <dgm:prSet/>
      <dgm:spPr/>
    </dgm:pt>
    <dgm:pt modelId="{4B705BBA-6E41-462A-BC4E-98D50F424CFA}" cxnId="{6E04328C-B549-45D1-9C32-7DB1601D2A71}" type="sibTrans">
      <dgm:prSet/>
      <dgm:spPr/>
    </dgm:pt>
    <dgm:pt modelId="{4BA6D79A-A235-44D3-B0F9-46138BEF7C42}">
      <dgm:prSet/>
      <dgm:spPr/>
      <dgm:t>
        <a:bodyPr/>
        <a:p>
          <a:r>
            <a:rPr lang="en-US" b="0" i="0" u="none" baseline="0">
              <a:rtl val="0"/>
            </a:rPr>
            <a:t>The picked question is checked in queue. If not already in the queue, it is loaded.</a:t>
          </a:r>
          <a:endParaRPr altLang="en-US"/>
        </a:p>
      </dgm:t>
    </dgm:pt>
    <dgm:pt modelId="{67C9E599-D533-43F7-90FE-88ABA6AA5045}" cxnId="{AFD618A2-F160-4B40-863D-C2669228C99A}" type="parTrans">
      <dgm:prSet/>
      <dgm:spPr/>
    </dgm:pt>
    <dgm:pt modelId="{DE8FE89C-5766-4848-929F-3EC511F9E314}" cxnId="{AFD618A2-F160-4B40-863D-C2669228C99A}" type="sibTrans">
      <dgm:prSet/>
      <dgm:spPr/>
    </dgm:pt>
    <dgm:pt modelId="{C2D82DCA-58F1-44D9-939D-A68F5DDEF040}">
      <dgm:prSet/>
      <dgm:spPr/>
      <dgm:t>
        <a:bodyPr/>
        <a:p>
          <a:r>
            <a:rPr lang="en-US" b="0" i="0" u="none" baseline="0">
              <a:rtl val="0"/>
            </a:rPr>
            <a:t>Length of queue is determined by the length of quiz provided by user.</a:t>
          </a:r>
          <a:endParaRPr altLang="en-US"/>
        </a:p>
      </dgm:t>
    </dgm:pt>
    <dgm:pt modelId="{9D15C27C-932E-4AF7-866D-3DCED18063E3}" cxnId="{4DF3F0E3-BF54-42D2-B01C-867B7C53FF12}" type="parTrans">
      <dgm:prSet/>
      <dgm:spPr/>
    </dgm:pt>
    <dgm:pt modelId="{C360F4E1-19FF-4CA0-8F95-930FBEC72722}" cxnId="{4DF3F0E3-BF54-42D2-B01C-867B7C53FF12}" type="sibTrans">
      <dgm:prSet/>
      <dgm:spPr/>
    </dgm:pt>
    <dgm:pt modelId="{ED26FEBF-9029-4256-A15D-445776F9D09A}" type="pres">
      <dgm:prSet presAssocID="{F5ADAB83-5D5B-4570-B1CC-0BF4E7998100}" presName="linear" presStyleCnt="0">
        <dgm:presLayoutVars>
          <dgm:animLvl val="lvl"/>
          <dgm:resizeHandles val="exact"/>
        </dgm:presLayoutVars>
      </dgm:prSet>
      <dgm:spPr/>
    </dgm:pt>
    <dgm:pt modelId="{9D3CDB1A-3D95-49B6-82DE-591A15A404C5}" type="pres">
      <dgm:prSet presAssocID="{7615FB42-5FEB-429D-87A0-C049115861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C635E0-C774-4C29-9574-F6C74E8BED0D}" type="pres">
      <dgm:prSet presAssocID="{247F9190-5B49-4714-A84E-13E97C8FCD3E}" presName="spacer" presStyleCnt="0"/>
      <dgm:spPr/>
    </dgm:pt>
    <dgm:pt modelId="{A30B17E4-FF65-4CEB-87CC-38B5AE9CB55E}" type="pres">
      <dgm:prSet presAssocID="{05E0D2BE-028E-464A-AD38-DB0F08A4AE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1F6520-692C-42ED-9DFF-9A501218D1D8}" type="pres">
      <dgm:prSet presAssocID="{75B81D74-DF94-469E-85D4-9D7EB97F2A23}" presName="spacer" presStyleCnt="0"/>
      <dgm:spPr/>
    </dgm:pt>
    <dgm:pt modelId="{D56A63DA-6C2F-447B-B89F-91F5C11F9471}" type="pres">
      <dgm:prSet presAssocID="{13AFF67B-059B-431F-9846-B5FDF67E56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10FCF7-AF8F-47FF-9323-7F042481EEEC}" type="pres">
      <dgm:prSet presAssocID="{4B705BBA-6E41-462A-BC4E-98D50F424CFA}" presName="spacer" presStyleCnt="0"/>
      <dgm:spPr/>
    </dgm:pt>
    <dgm:pt modelId="{2665A1E6-5A8E-4ED9-A15E-2A15851AD48E}" type="pres">
      <dgm:prSet presAssocID="{4BA6D79A-A235-44D3-B0F9-46138BEF7C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8503FC-99FF-4891-91BA-B3C34D0B99D6}" type="pres">
      <dgm:prSet presAssocID="{DE8FE89C-5766-4848-929F-3EC511F9E314}" presName="spacer" presStyleCnt="0"/>
      <dgm:spPr/>
    </dgm:pt>
    <dgm:pt modelId="{249AC068-A285-4556-B757-B9FFC1F6B149}" type="pres">
      <dgm:prSet presAssocID="{C2D82DCA-58F1-44D9-939D-A68F5DDEF0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8808F9-5962-49C4-9D0F-33DAF9912AA7}" srcId="{F5ADAB83-5D5B-4570-B1CC-0BF4E7998100}" destId="{7615FB42-5FEB-429D-87A0-C049115861C7}" srcOrd="0" destOrd="0" parTransId="{BE75FD75-C415-4996-BEFA-D02E0F19E810}" sibTransId="{247F9190-5B49-4714-A84E-13E97C8FCD3E}"/>
    <dgm:cxn modelId="{0108446D-0FD0-419F-833E-778AFD178463}" srcId="{F5ADAB83-5D5B-4570-B1CC-0BF4E7998100}" destId="{05E0D2BE-028E-464A-AD38-DB0F08A4AE0E}" srcOrd="1" destOrd="0" parTransId="{565F64B2-E9F2-48FC-B088-3CF169EE06F1}" sibTransId="{75B81D74-DF94-469E-85D4-9D7EB97F2A23}"/>
    <dgm:cxn modelId="{6E04328C-B549-45D1-9C32-7DB1601D2A71}" srcId="{F5ADAB83-5D5B-4570-B1CC-0BF4E7998100}" destId="{13AFF67B-059B-431F-9846-B5FDF67E5689}" srcOrd="2" destOrd="0" parTransId="{40201091-D7ED-40ED-82A0-F8DFF2B95A29}" sibTransId="{4B705BBA-6E41-462A-BC4E-98D50F424CFA}"/>
    <dgm:cxn modelId="{AFD618A2-F160-4B40-863D-C2669228C99A}" srcId="{F5ADAB83-5D5B-4570-B1CC-0BF4E7998100}" destId="{4BA6D79A-A235-44D3-B0F9-46138BEF7C42}" srcOrd="3" destOrd="0" parTransId="{67C9E599-D533-43F7-90FE-88ABA6AA5045}" sibTransId="{DE8FE89C-5766-4848-929F-3EC511F9E314}"/>
    <dgm:cxn modelId="{4DF3F0E3-BF54-42D2-B01C-867B7C53FF12}" srcId="{F5ADAB83-5D5B-4570-B1CC-0BF4E7998100}" destId="{C2D82DCA-58F1-44D9-939D-A68F5DDEF040}" srcOrd="4" destOrd="0" parTransId="{9D15C27C-932E-4AF7-866D-3DCED18063E3}" sibTransId="{C360F4E1-19FF-4CA0-8F95-930FBEC72722}"/>
    <dgm:cxn modelId="{404C3D8E-104F-43BD-8D95-88B78316F051}" type="presOf" srcId="{F5ADAB83-5D5B-4570-B1CC-0BF4E7998100}" destId="{ED26FEBF-9029-4256-A15D-445776F9D09A}" srcOrd="0" destOrd="0" presId="urn:microsoft.com/office/officeart/2005/8/layout/vList2"/>
    <dgm:cxn modelId="{20DA4AD2-AED4-48A4-A223-87625E22A877}" type="presParOf" srcId="{ED26FEBF-9029-4256-A15D-445776F9D09A}" destId="{9D3CDB1A-3D95-49B6-82DE-591A15A404C5}" srcOrd="0" destOrd="0" presId="urn:microsoft.com/office/officeart/2005/8/layout/vList2"/>
    <dgm:cxn modelId="{E0D39C7C-100F-474F-9D33-4BB550241FFE}" type="presOf" srcId="{7615FB42-5FEB-429D-87A0-C049115861C7}" destId="{9D3CDB1A-3D95-49B6-82DE-591A15A404C5}" srcOrd="0" destOrd="0" presId="urn:microsoft.com/office/officeart/2005/8/layout/vList2"/>
    <dgm:cxn modelId="{C0BC2AB4-0DBE-4118-9898-4013DC807F0C}" type="presParOf" srcId="{ED26FEBF-9029-4256-A15D-445776F9D09A}" destId="{71C635E0-C774-4C29-9574-F6C74E8BED0D}" srcOrd="1" destOrd="0" presId="urn:microsoft.com/office/officeart/2005/8/layout/vList2"/>
    <dgm:cxn modelId="{7CB2C2D4-F2B4-4C79-B3A2-9A49DE7CAFBB}" type="presParOf" srcId="{ED26FEBF-9029-4256-A15D-445776F9D09A}" destId="{A30B17E4-FF65-4CEB-87CC-38B5AE9CB55E}" srcOrd="2" destOrd="0" presId="urn:microsoft.com/office/officeart/2005/8/layout/vList2"/>
    <dgm:cxn modelId="{0ACEA259-5E38-49A3-B477-9BDDCA516346}" type="presOf" srcId="{05E0D2BE-028E-464A-AD38-DB0F08A4AE0E}" destId="{A30B17E4-FF65-4CEB-87CC-38B5AE9CB55E}" srcOrd="0" destOrd="0" presId="urn:microsoft.com/office/officeart/2005/8/layout/vList2"/>
    <dgm:cxn modelId="{94AF6B9F-E739-453E-817C-1DBF5939E24A}" type="presParOf" srcId="{ED26FEBF-9029-4256-A15D-445776F9D09A}" destId="{CF1F6520-692C-42ED-9DFF-9A501218D1D8}" srcOrd="3" destOrd="0" presId="urn:microsoft.com/office/officeart/2005/8/layout/vList2"/>
    <dgm:cxn modelId="{948D5C1B-5DE1-4C46-9C54-1DAEE748DFE3}" type="presParOf" srcId="{ED26FEBF-9029-4256-A15D-445776F9D09A}" destId="{D56A63DA-6C2F-447B-B89F-91F5C11F9471}" srcOrd="4" destOrd="0" presId="urn:microsoft.com/office/officeart/2005/8/layout/vList2"/>
    <dgm:cxn modelId="{C2A94FC0-6819-4B1C-914F-415EE9C60A35}" type="presOf" srcId="{13AFF67B-059B-431F-9846-B5FDF67E5689}" destId="{D56A63DA-6C2F-447B-B89F-91F5C11F9471}" srcOrd="0" destOrd="0" presId="urn:microsoft.com/office/officeart/2005/8/layout/vList2"/>
    <dgm:cxn modelId="{31C82DA9-E11C-42D4-B7DB-74721BDC08A9}" type="presParOf" srcId="{ED26FEBF-9029-4256-A15D-445776F9D09A}" destId="{8F10FCF7-AF8F-47FF-9323-7F042481EEEC}" srcOrd="5" destOrd="0" presId="urn:microsoft.com/office/officeart/2005/8/layout/vList2"/>
    <dgm:cxn modelId="{1A8A2265-287F-465B-9B71-281CA1E926BD}" type="presParOf" srcId="{ED26FEBF-9029-4256-A15D-445776F9D09A}" destId="{2665A1E6-5A8E-4ED9-A15E-2A15851AD48E}" srcOrd="6" destOrd="0" presId="urn:microsoft.com/office/officeart/2005/8/layout/vList2"/>
    <dgm:cxn modelId="{3997AD50-FF70-436A-A7CE-7DEF7555006B}" type="presOf" srcId="{4BA6D79A-A235-44D3-B0F9-46138BEF7C42}" destId="{2665A1E6-5A8E-4ED9-A15E-2A15851AD48E}" srcOrd="0" destOrd="0" presId="urn:microsoft.com/office/officeart/2005/8/layout/vList2"/>
    <dgm:cxn modelId="{5EC839FF-DD80-42BB-815A-8B3FDBDB6C7C}" type="presParOf" srcId="{ED26FEBF-9029-4256-A15D-445776F9D09A}" destId="{B18503FC-99FF-4891-91BA-B3C34D0B99D6}" srcOrd="7" destOrd="0" presId="urn:microsoft.com/office/officeart/2005/8/layout/vList2"/>
    <dgm:cxn modelId="{41457940-5E41-4E95-B099-EFEBFFD9FA72}" type="presParOf" srcId="{ED26FEBF-9029-4256-A15D-445776F9D09A}" destId="{249AC068-A285-4556-B757-B9FFC1F6B149}" srcOrd="8" destOrd="0" presId="urn:microsoft.com/office/officeart/2005/8/layout/vList2"/>
    <dgm:cxn modelId="{95899758-8E98-41A5-A336-9181F15D0D6B}" type="presOf" srcId="{C2D82DCA-58F1-44D9-939D-A68F5DDEF040}" destId="{249AC068-A285-4556-B757-B9FFC1F6B149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D0C938-1894-4034-882E-101EE7B0A332}" type="doc">
      <dgm:prSet/>
      <dgm:spPr/>
      <dgm:t>
        <a:bodyPr/>
        <a:p>
          <a:endParaRPr altLang="en-US"/>
        </a:p>
      </dgm:t>
    </dgm:pt>
    <dgm:pt modelId="{D92E393D-7FEF-4D4E-B11F-C802C3053312}">
      <dgm:prSet/>
      <dgm:spPr/>
      <dgm:t>
        <a:bodyPr/>
        <a:p>
          <a:r>
            <a:rPr lang="en-US" b="0" i="0" u="none" baseline="0">
              <a:rtl val="0"/>
            </a:rPr>
            <a:t>The data of users is kept in a .csv file, which contains all record of all users who have taken a quiz.</a:t>
          </a:r>
          <a:endParaRPr altLang="en-US"/>
        </a:p>
      </dgm:t>
    </dgm:pt>
    <dgm:pt modelId="{641CB658-11D0-4A08-BC59-E4CE6BA42DB9}" cxnId="{72525809-C450-49B3-BDC6-BC39543C3298}" type="parTrans">
      <dgm:prSet/>
      <dgm:spPr/>
    </dgm:pt>
    <dgm:pt modelId="{736FE493-8746-4FA8-9046-C0E60C8C993E}" cxnId="{72525809-C450-49B3-BDC6-BC39543C3298}" type="sibTrans">
      <dgm:prSet/>
      <dgm:spPr/>
    </dgm:pt>
    <dgm:pt modelId="{B10393A4-F376-4A8E-BF66-794468735AD4}">
      <dgm:prSet/>
      <dgm:spPr/>
      <dgm:t>
        <a:bodyPr/>
        <a:p>
          <a:r>
            <a:rPr lang="en-US" b="0" i="0" u="none" baseline="0">
              <a:rtl val="0"/>
            </a:rPr>
            <a:t>The record is kept for each subject and each difficulty, with the number of quizzes and their average score.</a:t>
          </a:r>
          <a:endParaRPr altLang="en-US"/>
        </a:p>
      </dgm:t>
    </dgm:pt>
    <dgm:pt modelId="{68C48B82-3370-4A01-9391-F48B7CCD04A4}" cxnId="{DE7617C6-BCD6-4FEE-B3CC-7C0543B5F430}" type="parTrans">
      <dgm:prSet/>
      <dgm:spPr/>
    </dgm:pt>
    <dgm:pt modelId="{3CFB8F31-9528-4058-A137-6DF92084E9B1}" cxnId="{DE7617C6-BCD6-4FEE-B3CC-7C0543B5F430}" type="sibTrans">
      <dgm:prSet/>
      <dgm:spPr/>
    </dgm:pt>
    <dgm:pt modelId="{A44AD613-AD71-409B-BC79-6C999411CE08}">
      <dgm:prSet/>
      <dgm:spPr/>
      <dgm:t>
        <a:bodyPr/>
        <a:p>
          <a:r>
            <a:rPr lang="en-US" b="0" i="0" u="none" baseline="0">
              <a:rtl val="0"/>
            </a:rPr>
            <a:t>The record is updated after each quiz, and user can check, and analyse their records, by providing their name.</a:t>
          </a:r>
          <a:endParaRPr altLang="en-US"/>
        </a:p>
      </dgm:t>
    </dgm:pt>
    <dgm:pt modelId="{566931E5-0361-452A-A13D-8383113054D7}" cxnId="{506E98E0-D44F-4778-A8B3-77560E80D798}" type="parTrans">
      <dgm:prSet/>
      <dgm:spPr/>
    </dgm:pt>
    <dgm:pt modelId="{99FB7F45-84A1-4BC1-B5F9-B1D9CE6405E2}" cxnId="{506E98E0-D44F-4778-A8B3-77560E80D798}" type="sibTrans">
      <dgm:prSet/>
      <dgm:spPr/>
    </dgm:pt>
    <dgm:pt modelId="{F8912846-06FF-4257-A9AA-8F31B0871944}" type="pres">
      <dgm:prSet presAssocID="{26D0C938-1894-4034-882E-101EE7B0A332}" presName="linear" presStyleCnt="0">
        <dgm:presLayoutVars>
          <dgm:animLvl val="lvl"/>
          <dgm:resizeHandles val="exact"/>
        </dgm:presLayoutVars>
      </dgm:prSet>
      <dgm:spPr/>
    </dgm:pt>
    <dgm:pt modelId="{9471ACB7-52A4-4B98-AD68-9882F0707252}" type="pres">
      <dgm:prSet presAssocID="{D92E393D-7FEF-4D4E-B11F-C802C30533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39419D-E5F5-4C7D-BF0A-5B5C40BB3269}" type="pres">
      <dgm:prSet presAssocID="{736FE493-8746-4FA8-9046-C0E60C8C993E}" presName="spacer" presStyleCnt="0"/>
      <dgm:spPr/>
    </dgm:pt>
    <dgm:pt modelId="{C13CB1C8-D4CD-4F5D-8129-A78E42BF7FBE}" type="pres">
      <dgm:prSet presAssocID="{B10393A4-F376-4A8E-BF66-794468735A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71C18E-24FB-459B-A372-0B89D885C6CB}" type="pres">
      <dgm:prSet presAssocID="{3CFB8F31-9528-4058-A137-6DF92084E9B1}" presName="spacer" presStyleCnt="0"/>
      <dgm:spPr/>
    </dgm:pt>
    <dgm:pt modelId="{EEB5C215-9394-4BE1-9EE2-050AFE29F69F}" type="pres">
      <dgm:prSet presAssocID="{A44AD613-AD71-409B-BC79-6C999411CE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525809-C450-49B3-BDC6-BC39543C3298}" srcId="{26D0C938-1894-4034-882E-101EE7B0A332}" destId="{D92E393D-7FEF-4D4E-B11F-C802C3053312}" srcOrd="0" destOrd="0" parTransId="{641CB658-11D0-4A08-BC59-E4CE6BA42DB9}" sibTransId="{736FE493-8746-4FA8-9046-C0E60C8C993E}"/>
    <dgm:cxn modelId="{DE7617C6-BCD6-4FEE-B3CC-7C0543B5F430}" srcId="{26D0C938-1894-4034-882E-101EE7B0A332}" destId="{B10393A4-F376-4A8E-BF66-794468735AD4}" srcOrd="1" destOrd="0" parTransId="{68C48B82-3370-4A01-9391-F48B7CCD04A4}" sibTransId="{3CFB8F31-9528-4058-A137-6DF92084E9B1}"/>
    <dgm:cxn modelId="{506E98E0-D44F-4778-A8B3-77560E80D798}" srcId="{26D0C938-1894-4034-882E-101EE7B0A332}" destId="{A44AD613-AD71-409B-BC79-6C999411CE08}" srcOrd="2" destOrd="0" parTransId="{566931E5-0361-452A-A13D-8383113054D7}" sibTransId="{99FB7F45-84A1-4BC1-B5F9-B1D9CE6405E2}"/>
    <dgm:cxn modelId="{01648833-10A3-437D-903E-15BC63BC06E0}" type="presOf" srcId="{26D0C938-1894-4034-882E-101EE7B0A332}" destId="{F8912846-06FF-4257-A9AA-8F31B0871944}" srcOrd="0" destOrd="0" presId="urn:microsoft.com/office/officeart/2005/8/layout/vList2"/>
    <dgm:cxn modelId="{76DDE869-A556-4678-9DCF-40ADE416EE39}" type="presParOf" srcId="{F8912846-06FF-4257-A9AA-8F31B0871944}" destId="{9471ACB7-52A4-4B98-AD68-9882F0707252}" srcOrd="0" destOrd="0" presId="urn:microsoft.com/office/officeart/2005/8/layout/vList2"/>
    <dgm:cxn modelId="{5772D638-3580-4F28-B0C6-7005060EBBC4}" type="presOf" srcId="{D92E393D-7FEF-4D4E-B11F-C802C3053312}" destId="{9471ACB7-52A4-4B98-AD68-9882F0707252}" srcOrd="0" destOrd="0" presId="urn:microsoft.com/office/officeart/2005/8/layout/vList2"/>
    <dgm:cxn modelId="{ADF12947-92F8-4C43-8956-D847766449A9}" type="presParOf" srcId="{F8912846-06FF-4257-A9AA-8F31B0871944}" destId="{AA39419D-E5F5-4C7D-BF0A-5B5C40BB3269}" srcOrd="1" destOrd="0" presId="urn:microsoft.com/office/officeart/2005/8/layout/vList2"/>
    <dgm:cxn modelId="{558B24F9-F632-4B29-8DC6-F9CA9DBE782B}" type="presParOf" srcId="{F8912846-06FF-4257-A9AA-8F31B0871944}" destId="{C13CB1C8-D4CD-4F5D-8129-A78E42BF7FBE}" srcOrd="2" destOrd="0" presId="urn:microsoft.com/office/officeart/2005/8/layout/vList2"/>
    <dgm:cxn modelId="{4856E5B9-B91B-44C6-A963-317475433950}" type="presOf" srcId="{B10393A4-F376-4A8E-BF66-794468735AD4}" destId="{C13CB1C8-D4CD-4F5D-8129-A78E42BF7FBE}" srcOrd="0" destOrd="0" presId="urn:microsoft.com/office/officeart/2005/8/layout/vList2"/>
    <dgm:cxn modelId="{C6ABF596-02A3-4AAA-8C4B-37E0035B5092}" type="presParOf" srcId="{F8912846-06FF-4257-A9AA-8F31B0871944}" destId="{2671C18E-24FB-459B-A372-0B89D885C6CB}" srcOrd="3" destOrd="0" presId="urn:microsoft.com/office/officeart/2005/8/layout/vList2"/>
    <dgm:cxn modelId="{0702633F-755D-4ADA-9819-6FE42C2F8816}" type="presParOf" srcId="{F8912846-06FF-4257-A9AA-8F31B0871944}" destId="{EEB5C215-9394-4BE1-9EE2-050AFE29F69F}" srcOrd="4" destOrd="0" presId="urn:microsoft.com/office/officeart/2005/8/layout/vList2"/>
    <dgm:cxn modelId="{6435EBB2-1A2F-4CD0-A5EA-563BB6D54C0B}" type="presOf" srcId="{A44AD613-AD71-409B-BC79-6C999411CE08}" destId="{EEB5C215-9394-4BE1-9EE2-050AFE29F69F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0AF3927-5309-4E4A-92FB-D98042444F37}" type="doc">
      <dgm:prSet/>
      <dgm:spPr/>
      <dgm:t>
        <a:bodyPr/>
        <a:p>
          <a:endParaRPr altLang="en-US"/>
        </a:p>
      </dgm:t>
    </dgm:pt>
    <dgm:pt modelId="{074ED356-3EE2-41B2-9263-11D75C885D63}">
      <dgm:prSet/>
      <dgm:spPr/>
      <dgm:t>
        <a:bodyPr/>
        <a:p>
          <a:r>
            <a:rPr lang="en-US" b="0" i="0" u="none" baseline="0">
              <a:rtl val="0"/>
            </a:rPr>
            <a:t>An external library “LibHaru” is used to export each generated quiz in PDF file.</a:t>
          </a:r>
          <a:endParaRPr altLang="en-US"/>
        </a:p>
      </dgm:t>
    </dgm:pt>
    <dgm:pt modelId="{635435CC-D082-49C7-9B15-EF3A6BC8C057}" cxnId="{7B218E7A-8441-4F54-8A81-896CA1B0B2DF}" type="parTrans">
      <dgm:prSet/>
      <dgm:spPr/>
    </dgm:pt>
    <dgm:pt modelId="{DABBA34D-26AA-4CC6-BB53-922110F07637}" cxnId="{7B218E7A-8441-4F54-8A81-896CA1B0B2DF}" type="sibTrans">
      <dgm:prSet/>
      <dgm:spPr/>
    </dgm:pt>
    <dgm:pt modelId="{B05ED2A6-C0BD-4369-8E18-9557C952E0EB}">
      <dgm:prSet/>
      <dgm:spPr/>
      <dgm:t>
        <a:bodyPr/>
        <a:p>
          <a:r>
            <a:rPr lang="en-US" b="0" i="0" u="none" baseline="0">
              <a:rtl val="0"/>
            </a:rPr>
            <a:t>It is compiled with the source code, in the form of static library.</a:t>
          </a:r>
          <a:endParaRPr altLang="en-US"/>
        </a:p>
      </dgm:t>
    </dgm:pt>
    <dgm:pt modelId="{C22CF240-7CD1-47C0-BEDA-A50868C5A7C0}" cxnId="{7316F51A-83FF-464D-90ED-3128BDB86AF1}" type="parTrans">
      <dgm:prSet/>
      <dgm:spPr/>
    </dgm:pt>
    <dgm:pt modelId="{A7BEF7F3-FAC7-47FC-99C5-3759F891E75A}" cxnId="{7316F51A-83FF-464D-90ED-3128BDB86AF1}" type="sibTrans">
      <dgm:prSet/>
      <dgm:spPr/>
    </dgm:pt>
    <dgm:pt modelId="{FBEDC734-43C3-4FF0-9632-BA493FB7F683}">
      <dgm:prSet/>
      <dgm:spPr/>
      <dgm:t>
        <a:bodyPr/>
        <a:p>
          <a:r>
            <a:rPr lang="en-US" b="0" i="0" u="none" baseline="0">
              <a:rtl val="0"/>
            </a:rPr>
            <a:t>User can provide subject, its difficulty level and length of the quiz, and it will be generated and exported in the form of PDF.</a:t>
          </a:r>
          <a:endParaRPr altLang="en-US"/>
        </a:p>
      </dgm:t>
    </dgm:pt>
    <dgm:pt modelId="{06D1B7B5-31C2-455A-9EAC-48CFB0FD34C6}" cxnId="{36DB2B55-4151-4213-A858-039184FF9ACF}" type="parTrans">
      <dgm:prSet/>
      <dgm:spPr/>
    </dgm:pt>
    <dgm:pt modelId="{F9C84739-EC66-49D3-8D1C-D92CA8DE15F3}" cxnId="{36DB2B55-4151-4213-A858-039184FF9ACF}" type="sibTrans">
      <dgm:prSet/>
      <dgm:spPr/>
    </dgm:pt>
    <dgm:pt modelId="{F345F3C6-63D8-4AF7-8E63-0A299C457327}" type="pres">
      <dgm:prSet presAssocID="{00AF3927-5309-4E4A-92FB-D98042444F37}" presName="linear" presStyleCnt="0">
        <dgm:presLayoutVars>
          <dgm:animLvl val="lvl"/>
          <dgm:resizeHandles val="exact"/>
        </dgm:presLayoutVars>
      </dgm:prSet>
      <dgm:spPr/>
    </dgm:pt>
    <dgm:pt modelId="{9181B700-D321-414C-9EDB-D936D333EE3A}" type="pres">
      <dgm:prSet presAssocID="{074ED356-3EE2-41B2-9263-11D75C885D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E74F55-23E0-4102-8B70-0766904AF10F}" type="pres">
      <dgm:prSet presAssocID="{DABBA34D-26AA-4CC6-BB53-922110F07637}" presName="spacer" presStyleCnt="0"/>
      <dgm:spPr/>
    </dgm:pt>
    <dgm:pt modelId="{62893D48-395C-4841-91C1-38084731FD65}" type="pres">
      <dgm:prSet presAssocID="{B05ED2A6-C0BD-4369-8E18-9557C952E0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7D6A3C-A076-42C8-9B15-B8E7D870353E}" type="pres">
      <dgm:prSet presAssocID="{A7BEF7F3-FAC7-47FC-99C5-3759F891E75A}" presName="spacer" presStyleCnt="0"/>
      <dgm:spPr/>
    </dgm:pt>
    <dgm:pt modelId="{C59B2DAA-A601-4C45-893E-B49CA9391EE0}" type="pres">
      <dgm:prSet presAssocID="{FBEDC734-43C3-4FF0-9632-BA493FB7F6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218E7A-8441-4F54-8A81-896CA1B0B2DF}" srcId="{00AF3927-5309-4E4A-92FB-D98042444F37}" destId="{074ED356-3EE2-41B2-9263-11D75C885D63}" srcOrd="0" destOrd="0" parTransId="{635435CC-D082-49C7-9B15-EF3A6BC8C057}" sibTransId="{DABBA34D-26AA-4CC6-BB53-922110F07637}"/>
    <dgm:cxn modelId="{7316F51A-83FF-464D-90ED-3128BDB86AF1}" srcId="{00AF3927-5309-4E4A-92FB-D98042444F37}" destId="{B05ED2A6-C0BD-4369-8E18-9557C952E0EB}" srcOrd="1" destOrd="0" parTransId="{C22CF240-7CD1-47C0-BEDA-A50868C5A7C0}" sibTransId="{A7BEF7F3-FAC7-47FC-99C5-3759F891E75A}"/>
    <dgm:cxn modelId="{36DB2B55-4151-4213-A858-039184FF9ACF}" srcId="{00AF3927-5309-4E4A-92FB-D98042444F37}" destId="{FBEDC734-43C3-4FF0-9632-BA493FB7F683}" srcOrd="2" destOrd="0" parTransId="{06D1B7B5-31C2-455A-9EAC-48CFB0FD34C6}" sibTransId="{F9C84739-EC66-49D3-8D1C-D92CA8DE15F3}"/>
    <dgm:cxn modelId="{20EB6393-BCB0-4335-9B22-67C332CC46E6}" type="presOf" srcId="{00AF3927-5309-4E4A-92FB-D98042444F37}" destId="{F345F3C6-63D8-4AF7-8E63-0A299C457327}" srcOrd="0" destOrd="0" presId="urn:microsoft.com/office/officeart/2005/8/layout/vList2"/>
    <dgm:cxn modelId="{B61E2825-A997-452F-A04C-DB64F92823A5}" type="presParOf" srcId="{F345F3C6-63D8-4AF7-8E63-0A299C457327}" destId="{9181B700-D321-414C-9EDB-D936D333EE3A}" srcOrd="0" destOrd="0" presId="urn:microsoft.com/office/officeart/2005/8/layout/vList2"/>
    <dgm:cxn modelId="{E21501CA-99BC-401D-B478-D1E2F9CDB6E3}" type="presOf" srcId="{074ED356-3EE2-41B2-9263-11D75C885D63}" destId="{9181B700-D321-414C-9EDB-D936D333EE3A}" srcOrd="0" destOrd="0" presId="urn:microsoft.com/office/officeart/2005/8/layout/vList2"/>
    <dgm:cxn modelId="{7B044B53-A444-4BBA-96B1-51E9FAEDBD8E}" type="presParOf" srcId="{F345F3C6-63D8-4AF7-8E63-0A299C457327}" destId="{B2E74F55-23E0-4102-8B70-0766904AF10F}" srcOrd="1" destOrd="0" presId="urn:microsoft.com/office/officeart/2005/8/layout/vList2"/>
    <dgm:cxn modelId="{05D8639C-5892-4E0B-96E2-2AD94905C47E}" type="presParOf" srcId="{F345F3C6-63D8-4AF7-8E63-0A299C457327}" destId="{62893D48-395C-4841-91C1-38084731FD65}" srcOrd="2" destOrd="0" presId="urn:microsoft.com/office/officeart/2005/8/layout/vList2"/>
    <dgm:cxn modelId="{2DFD5D29-88F9-4C1E-8DDD-94B78F6E33BE}" type="presOf" srcId="{B05ED2A6-C0BD-4369-8E18-9557C952E0EB}" destId="{62893D48-395C-4841-91C1-38084731FD65}" srcOrd="0" destOrd="0" presId="urn:microsoft.com/office/officeart/2005/8/layout/vList2"/>
    <dgm:cxn modelId="{25CB8587-A9D9-4750-B1D6-99BDF9A318DC}" type="presParOf" srcId="{F345F3C6-63D8-4AF7-8E63-0A299C457327}" destId="{F37D6A3C-A076-42C8-9B15-B8E7D870353E}" srcOrd="3" destOrd="0" presId="urn:microsoft.com/office/officeart/2005/8/layout/vList2"/>
    <dgm:cxn modelId="{D67E904F-3F5A-471B-B88C-A0FB35F84526}" type="presParOf" srcId="{F345F3C6-63D8-4AF7-8E63-0A299C457327}" destId="{C59B2DAA-A601-4C45-893E-B49CA9391EE0}" srcOrd="4" destOrd="0" presId="urn:microsoft.com/office/officeart/2005/8/layout/vList2"/>
    <dgm:cxn modelId="{B11ED998-13F2-4617-9EDE-6559A302F256}" type="presOf" srcId="{FBEDC734-43C3-4FF0-9632-BA493FB7F683}" destId="{C59B2DAA-A601-4C45-893E-B49CA9391EE0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F8FEC-F692-450D-9EE3-1D52AA01FBA8}" type="doc">
      <dgm:prSet/>
      <dgm:spPr/>
      <dgm:t>
        <a:bodyPr/>
        <a:p>
          <a:endParaRPr altLang="en-US"/>
        </a:p>
      </dgm:t>
    </dgm:pt>
    <dgm:pt modelId="{F73BA834-F857-4E64-AD1D-62D586CD8278}">
      <dgm:prSet/>
      <dgm:spPr/>
      <dgm:t>
        <a:bodyPr/>
        <a:p>
          <a:r>
            <a:rPr lang="en-US" b="0" i="0" u="none" baseline="0">
              <a:rtl val="0"/>
            </a:rPr>
            <a:t>The main goal behind our Project is to automate the quiz generation process.</a:t>
          </a:r>
          <a:endParaRPr altLang="en-US"/>
        </a:p>
      </dgm:t>
    </dgm:pt>
    <dgm:pt modelId="{626B841A-3096-4A36-BA69-0827E04EA8B2}" cxnId="{608C6189-B661-4F7B-985E-6C2792CA5DCA}" type="parTrans">
      <dgm:prSet/>
      <dgm:spPr/>
    </dgm:pt>
    <dgm:pt modelId="{724B79EC-9E5D-465F-9B2C-F1E0E540E17D}" cxnId="{608C6189-B661-4F7B-985E-6C2792CA5DCA}" type="sibTrans">
      <dgm:prSet/>
      <dgm:spPr/>
    </dgm:pt>
    <dgm:pt modelId="{209F9DB8-EDA0-472A-843E-69F614866B62}">
      <dgm:prSet/>
      <dgm:spPr/>
      <dgm:t>
        <a:bodyPr/>
        <a:p>
          <a:r>
            <a:rPr lang="en-US" b="0" i="0" u="none" baseline="0">
              <a:rtl val="0"/>
            </a:rPr>
            <a:t>This streamlines the process for the educators, who no longer have the need to sit and make unique quizzes for their classes all the time.</a:t>
          </a:r>
          <a:endParaRPr altLang="en-US"/>
        </a:p>
      </dgm:t>
    </dgm:pt>
    <dgm:pt modelId="{02110D42-87DF-4EC6-B893-8D494D7F22C4}" cxnId="{28C1A6B1-8D17-41F7-A5CA-96E55BCFFF89}" type="parTrans">
      <dgm:prSet/>
      <dgm:spPr/>
    </dgm:pt>
    <dgm:pt modelId="{D6AF0A14-CA85-4975-891D-D9074558D81B}" cxnId="{28C1A6B1-8D17-41F7-A5CA-96E55BCFFF89}" type="sibTrans">
      <dgm:prSet/>
      <dgm:spPr/>
    </dgm:pt>
    <dgm:pt modelId="{815BB93E-7815-4ECC-9F0E-EC1679F78D35}">
      <dgm:prSet/>
      <dgm:spPr/>
      <dgm:t>
        <a:bodyPr/>
        <a:p>
          <a:r>
            <a:rPr lang="en-US" b="0" i="0" u="none" baseline="0">
              <a:rtl val="0"/>
            </a:rPr>
            <a:t>This also allows the educators to better focus on the personalised content for the students, and shift the focus from routine quiz creation task.</a:t>
          </a:r>
          <a:endParaRPr altLang="en-US"/>
        </a:p>
      </dgm:t>
    </dgm:pt>
    <dgm:pt modelId="{5BB039AD-23AC-4EBA-8EDE-F4F21C230394}" cxnId="{7075F057-87B2-44FD-ACEA-063F94702FB3}" type="parTrans">
      <dgm:prSet/>
      <dgm:spPr/>
    </dgm:pt>
    <dgm:pt modelId="{8D5F6D4A-1702-4DBA-ADD2-87100A0C94B5}" cxnId="{7075F057-87B2-44FD-ACEA-063F94702FB3}" type="sibTrans">
      <dgm:prSet/>
      <dgm:spPr/>
    </dgm:pt>
    <dgm:pt modelId="{2D6588A3-AC72-4BFC-840E-9746BE65A120}" type="pres">
      <dgm:prSet presAssocID="{C7DF8FEC-F692-450D-9EE3-1D52AA01FBA8}" presName="diagram" presStyleCnt="0">
        <dgm:presLayoutVars>
          <dgm:dir/>
          <dgm:resizeHandles val="exact"/>
        </dgm:presLayoutVars>
      </dgm:prSet>
      <dgm:spPr/>
    </dgm:pt>
    <dgm:pt modelId="{4260296A-A171-4F16-A6CA-5F210C2A4DD9}" type="pres">
      <dgm:prSet presAssocID="{F73BA834-F857-4E64-AD1D-62D586CD8278}" presName="node" presStyleLbl="node1" presStyleIdx="0" presStyleCnt="3" custLinFactNeighborX="-19530">
        <dgm:presLayoutVars>
          <dgm:bulletEnabled val="1"/>
        </dgm:presLayoutVars>
      </dgm:prSet>
      <dgm:spPr/>
    </dgm:pt>
    <dgm:pt modelId="{0E63358E-9353-4D7C-B106-BF9B55C7D667}" type="pres">
      <dgm:prSet presAssocID="{724B79EC-9E5D-465F-9B2C-F1E0E540E17D}" presName="sibTrans" presStyleCnt="0"/>
      <dgm:spPr/>
    </dgm:pt>
    <dgm:pt modelId="{C9969A31-7BBA-408F-A801-9116C4581532}" type="pres">
      <dgm:prSet presAssocID="{209F9DB8-EDA0-472A-843E-69F614866B62}" presName="node" presStyleLbl="node1" presStyleIdx="1" presStyleCnt="3" custLinFactNeighborX="19227">
        <dgm:presLayoutVars>
          <dgm:bulletEnabled val="1"/>
        </dgm:presLayoutVars>
      </dgm:prSet>
      <dgm:spPr/>
    </dgm:pt>
    <dgm:pt modelId="{2E17F843-50FD-4B15-8B6A-C4826C4EE5B0}" type="pres">
      <dgm:prSet presAssocID="{D6AF0A14-CA85-4975-891D-D9074558D81B}" presName="sibTrans" presStyleCnt="0"/>
      <dgm:spPr/>
    </dgm:pt>
    <dgm:pt modelId="{BF7C9DAE-DDDD-4D6C-A0D3-6BE30989D95B}" type="pres">
      <dgm:prSet presAssocID="{815BB93E-7815-4ECC-9F0E-EC1679F78D35}" presName="node" presStyleLbl="node1" presStyleIdx="2" presStyleCnt="3" custLinFactNeighborY="-1">
        <dgm:presLayoutVars>
          <dgm:bulletEnabled val="1"/>
        </dgm:presLayoutVars>
      </dgm:prSet>
      <dgm:spPr/>
    </dgm:pt>
  </dgm:ptLst>
  <dgm:cxnLst>
    <dgm:cxn modelId="{608C6189-B661-4F7B-985E-6C2792CA5DCA}" srcId="{C7DF8FEC-F692-450D-9EE3-1D52AA01FBA8}" destId="{F73BA834-F857-4E64-AD1D-62D586CD8278}" srcOrd="0" destOrd="0" parTransId="{626B841A-3096-4A36-BA69-0827E04EA8B2}" sibTransId="{724B79EC-9E5D-465F-9B2C-F1E0E540E17D}"/>
    <dgm:cxn modelId="{28C1A6B1-8D17-41F7-A5CA-96E55BCFFF89}" srcId="{C7DF8FEC-F692-450D-9EE3-1D52AA01FBA8}" destId="{209F9DB8-EDA0-472A-843E-69F614866B62}" srcOrd="1" destOrd="0" parTransId="{02110D42-87DF-4EC6-B893-8D494D7F22C4}" sibTransId="{D6AF0A14-CA85-4975-891D-D9074558D81B}"/>
    <dgm:cxn modelId="{7075F057-87B2-44FD-ACEA-063F94702FB3}" srcId="{C7DF8FEC-F692-450D-9EE3-1D52AA01FBA8}" destId="{815BB93E-7815-4ECC-9F0E-EC1679F78D35}" srcOrd="2" destOrd="0" parTransId="{5BB039AD-23AC-4EBA-8EDE-F4F21C230394}" sibTransId="{8D5F6D4A-1702-4DBA-ADD2-87100A0C94B5}"/>
    <dgm:cxn modelId="{18CB0A88-C484-4FE1-870A-B0DC7C46BB88}" type="presOf" srcId="{C7DF8FEC-F692-450D-9EE3-1D52AA01FBA8}" destId="{2D6588A3-AC72-4BFC-840E-9746BE65A120}" srcOrd="0" destOrd="0" presId="urn:microsoft.com/office/officeart/2005/8/layout/default"/>
    <dgm:cxn modelId="{688591EA-A922-4F20-B096-3987E774BC57}" type="presParOf" srcId="{2D6588A3-AC72-4BFC-840E-9746BE65A120}" destId="{4260296A-A171-4F16-A6CA-5F210C2A4DD9}" srcOrd="0" destOrd="0" presId="urn:microsoft.com/office/officeart/2005/8/layout/default"/>
    <dgm:cxn modelId="{E36FABC6-563A-48E9-ADC7-9A76C0CC8AA7}" type="presOf" srcId="{F73BA834-F857-4E64-AD1D-62D586CD8278}" destId="{4260296A-A171-4F16-A6CA-5F210C2A4DD9}" srcOrd="0" destOrd="0" presId="urn:microsoft.com/office/officeart/2005/8/layout/default"/>
    <dgm:cxn modelId="{7B952EB4-9CFF-4B03-AA97-3DE1E423388F}" type="presParOf" srcId="{2D6588A3-AC72-4BFC-840E-9746BE65A120}" destId="{0E63358E-9353-4D7C-B106-BF9B55C7D667}" srcOrd="1" destOrd="0" presId="urn:microsoft.com/office/officeart/2005/8/layout/default"/>
    <dgm:cxn modelId="{3482080F-8183-43E2-A1CC-6DF8AED02FBE}" type="presParOf" srcId="{2D6588A3-AC72-4BFC-840E-9746BE65A120}" destId="{C9969A31-7BBA-408F-A801-9116C4581532}" srcOrd="2" destOrd="0" presId="urn:microsoft.com/office/officeart/2005/8/layout/default"/>
    <dgm:cxn modelId="{67B8BDDC-F46D-48C6-B696-5FCFFB4847D1}" type="presOf" srcId="{209F9DB8-EDA0-472A-843E-69F614866B62}" destId="{C9969A31-7BBA-408F-A801-9116C4581532}" srcOrd="0" destOrd="0" presId="urn:microsoft.com/office/officeart/2005/8/layout/default"/>
    <dgm:cxn modelId="{040F9E28-5AF5-4713-A950-3BCBC5A48B16}" type="presParOf" srcId="{2D6588A3-AC72-4BFC-840E-9746BE65A120}" destId="{2E17F843-50FD-4B15-8B6A-C4826C4EE5B0}" srcOrd="3" destOrd="0" presId="urn:microsoft.com/office/officeart/2005/8/layout/default"/>
    <dgm:cxn modelId="{033F9DAA-FE9B-4FF9-A14C-577F1E746BEC}" type="presParOf" srcId="{2D6588A3-AC72-4BFC-840E-9746BE65A120}" destId="{BF7C9DAE-DDDD-4D6C-A0D3-6BE30989D95B}" srcOrd="4" destOrd="0" presId="urn:microsoft.com/office/officeart/2005/8/layout/default"/>
    <dgm:cxn modelId="{3D9BD568-EC33-4A8D-8F86-7F1EE6CA7778}" type="presOf" srcId="{815BB93E-7815-4ECC-9F0E-EC1679F78D35}" destId="{BF7C9DAE-DDDD-4D6C-A0D3-6BE30989D95B}" srcOrd="0" destOrd="0" presId="urn:microsoft.com/office/officeart/2005/8/layout/default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5CEC02-F862-4F90-8605-281BE03EF5AF}" type="doc">
      <dgm:prSet/>
      <dgm:spPr/>
      <dgm:t>
        <a:bodyPr/>
        <a:p>
          <a:endParaRPr altLang="en-US"/>
        </a:p>
      </dgm:t>
    </dgm:pt>
    <dgm:pt modelId="{BC1DBB18-17FC-4C49-8B5B-DD4E25944CDF}">
      <dgm:prSet/>
      <dgm:spPr/>
      <dgm:t>
        <a:bodyPr/>
        <a:p>
          <a:r>
            <a:rPr lang="en-US" b="0" i="0" u="none" baseline="0">
              <a:rtl val="0"/>
            </a:rPr>
            <a:t>The program is provided with a database of questions, and their answers.</a:t>
          </a:r>
          <a:endParaRPr altLang="en-US"/>
        </a:p>
      </dgm:t>
    </dgm:pt>
    <dgm:pt modelId="{656EB854-09B9-4B6A-846F-B97FC7D1A440}" cxnId="{508F4E2F-BA15-4C6A-9EDC-0D6A3BD20578}" type="parTrans">
      <dgm:prSet/>
      <dgm:spPr/>
    </dgm:pt>
    <dgm:pt modelId="{6DBDF7EC-74BD-4F38-9E06-6BADBE818F78}" cxnId="{508F4E2F-BA15-4C6A-9EDC-0D6A3BD20578}" type="sibTrans">
      <dgm:prSet/>
      <dgm:spPr/>
    </dgm:pt>
    <dgm:pt modelId="{E976839D-9424-4EAC-810D-18C835BBB281}">
      <dgm:prSet/>
      <dgm:spPr/>
      <dgm:t>
        <a:bodyPr/>
        <a:p>
          <a:r>
            <a:rPr lang="en-US" b="0" i="0" u="none" baseline="0">
              <a:rtl val="0"/>
            </a:rPr>
            <a:t>Everytime a quiz is generated, it will select questions at random from the given database.</a:t>
          </a:r>
          <a:endParaRPr altLang="en-US"/>
        </a:p>
      </dgm:t>
    </dgm:pt>
    <dgm:pt modelId="{1F644E3B-948A-435C-8257-89F75BBFC9A2}" cxnId="{3FB6454D-2DD6-4D1F-891B-A97868814EDE}" type="parTrans">
      <dgm:prSet/>
      <dgm:spPr/>
    </dgm:pt>
    <dgm:pt modelId="{488531D1-6104-42C7-8CE4-425EA55A6435}" cxnId="{3FB6454D-2DD6-4D1F-891B-A97868814EDE}" type="sibTrans">
      <dgm:prSet/>
      <dgm:spPr/>
    </dgm:pt>
    <dgm:pt modelId="{FF49ACB3-87D4-4190-8B4E-596E908F0BDF}">
      <dgm:prSet/>
      <dgm:spPr/>
      <dgm:t>
        <a:bodyPr/>
        <a:p>
          <a:r>
            <a:rPr lang="en-US" b="0" i="0" u="none" baseline="0">
              <a:rtl val="0"/>
            </a:rPr>
            <a:t>This ensures a variety in the quizzes, and an element of uniqueness to each quiz.</a:t>
          </a:r>
          <a:endParaRPr altLang="en-US"/>
        </a:p>
      </dgm:t>
    </dgm:pt>
    <dgm:pt modelId="{696096CC-7E1D-4B25-A47A-4FD201F3C054}" cxnId="{98E2F86A-A908-43E6-978A-6878B72D9F19}" type="parTrans">
      <dgm:prSet/>
      <dgm:spPr/>
    </dgm:pt>
    <dgm:pt modelId="{C17F49E0-D6DD-4E77-A939-7912452500FC}" cxnId="{98E2F86A-A908-43E6-978A-6878B72D9F19}" type="sibTrans">
      <dgm:prSet/>
      <dgm:spPr/>
    </dgm:pt>
    <dgm:pt modelId="{45037D8E-5C8F-424F-BD6F-998A0994470B}">
      <dgm:prSet/>
      <dgm:spPr/>
      <dgm:t>
        <a:bodyPr/>
        <a:p>
          <a:r>
            <a:rPr lang="en-US" b="0" i="0" u="none" baseline="0">
              <a:rtl val="0"/>
            </a:rPr>
            <a:t>This also disables the students from selectively studying only the past quizzes.</a:t>
          </a:r>
          <a:endParaRPr altLang="en-US"/>
        </a:p>
      </dgm:t>
    </dgm:pt>
    <dgm:pt modelId="{171A6840-FE1B-4502-90CA-56BEFE812DF2}" cxnId="{2304FC3C-83AD-400B-8DAC-33D76133B0F0}" type="parTrans">
      <dgm:prSet/>
      <dgm:spPr/>
    </dgm:pt>
    <dgm:pt modelId="{A0B39F91-44FB-4786-BC70-56619E4BF844}" cxnId="{2304FC3C-83AD-400B-8DAC-33D76133B0F0}" type="sibTrans">
      <dgm:prSet/>
      <dgm:spPr/>
    </dgm:pt>
    <dgm:pt modelId="{9EA1CE40-BA0A-4D91-9530-D0E2D6D58A73}" type="pres">
      <dgm:prSet presAssocID="{EF5CEC02-F862-4F90-8605-281BE03EF5AF}" presName="Name0" presStyleCnt="0">
        <dgm:presLayoutVars>
          <dgm:dir/>
          <dgm:resizeHandles val="exact"/>
        </dgm:presLayoutVars>
      </dgm:prSet>
      <dgm:spPr/>
    </dgm:pt>
    <dgm:pt modelId="{CA50605D-0625-4500-9BBD-15C86C67369F}" type="pres">
      <dgm:prSet presAssocID="{BC1DBB18-17FC-4C49-8B5B-DD4E25944CDF}" presName="node" presStyleLbl="node1" presStyleIdx="0" presStyleCnt="4">
        <dgm:presLayoutVars>
          <dgm:bulletEnabled val="1"/>
        </dgm:presLayoutVars>
      </dgm:prSet>
      <dgm:spPr/>
    </dgm:pt>
    <dgm:pt modelId="{FADFE114-E6FF-4E9C-8A8C-129BB3164390}" type="pres">
      <dgm:prSet presAssocID="{6DBDF7EC-74BD-4F38-9E06-6BADBE818F78}" presName="sibTrans" presStyleLbl="sibTrans1D1" presStyleIdx="0" presStyleCnt="3"/>
      <dgm:spPr/>
    </dgm:pt>
    <dgm:pt modelId="{8FD2FC9D-5417-4873-873E-C08464A2F562}" type="pres">
      <dgm:prSet presAssocID="{6DBDF7EC-74BD-4F38-9E06-6BADBE818F78}" presName="connectorText" presStyleCnt="0"/>
      <dgm:spPr/>
    </dgm:pt>
    <dgm:pt modelId="{548A4CAF-E04A-4A53-AC64-7636A2DFC807}" type="pres">
      <dgm:prSet presAssocID="{E976839D-9424-4EAC-810D-18C835BBB281}" presName="node" presStyleLbl="node1" presStyleIdx="1" presStyleCnt="4">
        <dgm:presLayoutVars>
          <dgm:bulletEnabled val="1"/>
        </dgm:presLayoutVars>
      </dgm:prSet>
      <dgm:spPr/>
    </dgm:pt>
    <dgm:pt modelId="{13E2DDAA-D417-4145-A3F3-8E957CB2CAE4}" type="pres">
      <dgm:prSet presAssocID="{488531D1-6104-42C7-8CE4-425EA55A6435}" presName="sibTrans" presStyleLbl="sibTrans1D1" presStyleIdx="1" presStyleCnt="3"/>
      <dgm:spPr/>
    </dgm:pt>
    <dgm:pt modelId="{E091C3BD-7108-4963-85A3-9AECC7AEA021}" type="pres">
      <dgm:prSet presAssocID="{488531D1-6104-42C7-8CE4-425EA55A6435}" presName="connectorText" presStyleCnt="0"/>
      <dgm:spPr/>
    </dgm:pt>
    <dgm:pt modelId="{1FC869A8-DA40-4E14-9544-EC882A56D5A3}" type="pres">
      <dgm:prSet presAssocID="{FF49ACB3-87D4-4190-8B4E-596E908F0BDF}" presName="node" presStyleLbl="node1" presStyleIdx="2" presStyleCnt="4">
        <dgm:presLayoutVars>
          <dgm:bulletEnabled val="1"/>
        </dgm:presLayoutVars>
      </dgm:prSet>
      <dgm:spPr/>
    </dgm:pt>
    <dgm:pt modelId="{73498BF6-5331-4A3B-AEE9-918DBDD37EA8}" type="pres">
      <dgm:prSet presAssocID="{C17F49E0-D6DD-4E77-A939-7912452500FC}" presName="sibTrans" presStyleLbl="sibTrans1D1" presStyleIdx="2" presStyleCnt="3"/>
      <dgm:spPr/>
    </dgm:pt>
    <dgm:pt modelId="{BC64F3C8-6AAA-4EE2-8CD0-015094C8DC65}" type="pres">
      <dgm:prSet presAssocID="{C17F49E0-D6DD-4E77-A939-7912452500FC}" presName="connectorText" presStyleCnt="0"/>
      <dgm:spPr/>
    </dgm:pt>
    <dgm:pt modelId="{DBA34BC4-394C-427A-BD00-B14B2FAEE233}" type="pres">
      <dgm:prSet presAssocID="{45037D8E-5C8F-424F-BD6F-998A0994470B}" presName="node" presStyleLbl="node1" presStyleIdx="3" presStyleCnt="4">
        <dgm:presLayoutVars>
          <dgm:bulletEnabled val="1"/>
        </dgm:presLayoutVars>
      </dgm:prSet>
      <dgm:spPr/>
    </dgm:pt>
  </dgm:ptLst>
  <dgm:cxnLst>
    <dgm:cxn modelId="{508F4E2F-BA15-4C6A-9EDC-0D6A3BD20578}" srcId="{EF5CEC02-F862-4F90-8605-281BE03EF5AF}" destId="{BC1DBB18-17FC-4C49-8B5B-DD4E25944CDF}" srcOrd="0" destOrd="0" parTransId="{656EB854-09B9-4B6A-846F-B97FC7D1A440}" sibTransId="{6DBDF7EC-74BD-4F38-9E06-6BADBE818F78}"/>
    <dgm:cxn modelId="{3FB6454D-2DD6-4D1F-891B-A97868814EDE}" srcId="{EF5CEC02-F862-4F90-8605-281BE03EF5AF}" destId="{E976839D-9424-4EAC-810D-18C835BBB281}" srcOrd="1" destOrd="0" parTransId="{1F644E3B-948A-435C-8257-89F75BBFC9A2}" sibTransId="{488531D1-6104-42C7-8CE4-425EA55A6435}"/>
    <dgm:cxn modelId="{98E2F86A-A908-43E6-978A-6878B72D9F19}" srcId="{EF5CEC02-F862-4F90-8605-281BE03EF5AF}" destId="{FF49ACB3-87D4-4190-8B4E-596E908F0BDF}" srcOrd="2" destOrd="0" parTransId="{696096CC-7E1D-4B25-A47A-4FD201F3C054}" sibTransId="{C17F49E0-D6DD-4E77-A939-7912452500FC}"/>
    <dgm:cxn modelId="{2304FC3C-83AD-400B-8DAC-33D76133B0F0}" srcId="{EF5CEC02-F862-4F90-8605-281BE03EF5AF}" destId="{45037D8E-5C8F-424F-BD6F-998A0994470B}" srcOrd="3" destOrd="0" parTransId="{171A6840-FE1B-4502-90CA-56BEFE812DF2}" sibTransId="{A0B39F91-44FB-4786-BC70-56619E4BF844}"/>
    <dgm:cxn modelId="{7F54D9FF-6E3D-40C1-A648-D321216426EE}" type="presOf" srcId="{EF5CEC02-F862-4F90-8605-281BE03EF5AF}" destId="{9EA1CE40-BA0A-4D91-9530-D0E2D6D58A73}" srcOrd="0" destOrd="0" presId="urn:microsoft.com/office/officeart/2005/8/layout/bProcess3"/>
    <dgm:cxn modelId="{C60BC565-53B7-474C-9346-8A014BFB4EBD}" type="presParOf" srcId="{9EA1CE40-BA0A-4D91-9530-D0E2D6D58A73}" destId="{CA50605D-0625-4500-9BBD-15C86C67369F}" srcOrd="0" destOrd="0" presId="urn:microsoft.com/office/officeart/2005/8/layout/bProcess3"/>
    <dgm:cxn modelId="{3DCBBAF0-19B5-40B0-9DAB-F763D238DC8E}" type="presOf" srcId="{BC1DBB18-17FC-4C49-8B5B-DD4E25944CDF}" destId="{CA50605D-0625-4500-9BBD-15C86C67369F}" srcOrd="0" destOrd="0" presId="urn:microsoft.com/office/officeart/2005/8/layout/bProcess3"/>
    <dgm:cxn modelId="{DF616C7B-35DE-4DE2-ACAF-992363181822}" type="presParOf" srcId="{9EA1CE40-BA0A-4D91-9530-D0E2D6D58A73}" destId="{FADFE114-E6FF-4E9C-8A8C-129BB3164390}" srcOrd="1" destOrd="0" presId="urn:microsoft.com/office/officeart/2005/8/layout/bProcess3"/>
    <dgm:cxn modelId="{48213DC7-9361-4265-A900-1D20A0E0989F}" type="presOf" srcId="{6DBDF7EC-74BD-4F38-9E06-6BADBE818F78}" destId="{FADFE114-E6FF-4E9C-8A8C-129BB3164390}" srcOrd="0" destOrd="0" presId="urn:microsoft.com/office/officeart/2005/8/layout/bProcess3"/>
    <dgm:cxn modelId="{5E5E861D-B984-4790-A7D3-4D014647AB10}" type="presParOf" srcId="{FADFE114-E6FF-4E9C-8A8C-129BB3164390}" destId="{8FD2FC9D-5417-4873-873E-C08464A2F562}" srcOrd="0" destOrd="1" presId="urn:microsoft.com/office/officeart/2005/8/layout/bProcess3"/>
    <dgm:cxn modelId="{3C1CA1F2-2B98-4101-ACEE-D4CE8E4FD96E}" type="presOf" srcId="{6DBDF7EC-74BD-4F38-9E06-6BADBE818F78}" destId="{8FD2FC9D-5417-4873-873E-C08464A2F562}" srcOrd="1" destOrd="0" presId="urn:microsoft.com/office/officeart/2005/8/layout/bProcess3"/>
    <dgm:cxn modelId="{AA72A793-9787-4A26-BB96-BE4541286744}" type="presParOf" srcId="{9EA1CE40-BA0A-4D91-9530-D0E2D6D58A73}" destId="{548A4CAF-E04A-4A53-AC64-7636A2DFC807}" srcOrd="2" destOrd="0" presId="urn:microsoft.com/office/officeart/2005/8/layout/bProcess3"/>
    <dgm:cxn modelId="{778EE291-CE9F-4AC1-B610-7C9CAD15D89D}" type="presOf" srcId="{E976839D-9424-4EAC-810D-18C835BBB281}" destId="{548A4CAF-E04A-4A53-AC64-7636A2DFC807}" srcOrd="0" destOrd="0" presId="urn:microsoft.com/office/officeart/2005/8/layout/bProcess3"/>
    <dgm:cxn modelId="{C2CCCDED-B685-4815-8FFE-3F8994CDF918}" type="presParOf" srcId="{9EA1CE40-BA0A-4D91-9530-D0E2D6D58A73}" destId="{13E2DDAA-D417-4145-A3F3-8E957CB2CAE4}" srcOrd="3" destOrd="0" presId="urn:microsoft.com/office/officeart/2005/8/layout/bProcess3"/>
    <dgm:cxn modelId="{C50F97AC-873C-458B-B215-0B398EE54661}" type="presOf" srcId="{488531D1-6104-42C7-8CE4-425EA55A6435}" destId="{13E2DDAA-D417-4145-A3F3-8E957CB2CAE4}" srcOrd="0" destOrd="0" presId="urn:microsoft.com/office/officeart/2005/8/layout/bProcess3"/>
    <dgm:cxn modelId="{10778B07-6976-4534-9ECA-523223BF8221}" type="presParOf" srcId="{13E2DDAA-D417-4145-A3F3-8E957CB2CAE4}" destId="{E091C3BD-7108-4963-85A3-9AECC7AEA021}" srcOrd="0" destOrd="3" presId="urn:microsoft.com/office/officeart/2005/8/layout/bProcess3"/>
    <dgm:cxn modelId="{03E08BC8-B5B1-4843-B730-A3D2FF7491C1}" type="presOf" srcId="{488531D1-6104-42C7-8CE4-425EA55A6435}" destId="{E091C3BD-7108-4963-85A3-9AECC7AEA021}" srcOrd="1" destOrd="0" presId="urn:microsoft.com/office/officeart/2005/8/layout/bProcess3"/>
    <dgm:cxn modelId="{60E29BFE-CCC7-4CD5-87F8-A8B5CBC32196}" type="presParOf" srcId="{9EA1CE40-BA0A-4D91-9530-D0E2D6D58A73}" destId="{1FC869A8-DA40-4E14-9544-EC882A56D5A3}" srcOrd="4" destOrd="0" presId="urn:microsoft.com/office/officeart/2005/8/layout/bProcess3"/>
    <dgm:cxn modelId="{E0D12727-B011-4328-9584-D264F8E30C10}" type="presOf" srcId="{FF49ACB3-87D4-4190-8B4E-596E908F0BDF}" destId="{1FC869A8-DA40-4E14-9544-EC882A56D5A3}" srcOrd="0" destOrd="0" presId="urn:microsoft.com/office/officeart/2005/8/layout/bProcess3"/>
    <dgm:cxn modelId="{0B773898-200E-4E84-9411-EE9348B53FAD}" type="presParOf" srcId="{9EA1CE40-BA0A-4D91-9530-D0E2D6D58A73}" destId="{73498BF6-5331-4A3B-AEE9-918DBDD37EA8}" srcOrd="5" destOrd="0" presId="urn:microsoft.com/office/officeart/2005/8/layout/bProcess3"/>
    <dgm:cxn modelId="{DEF9CD20-B8A9-4171-BEA9-8481D3E36AB6}" type="presOf" srcId="{C17F49E0-D6DD-4E77-A939-7912452500FC}" destId="{73498BF6-5331-4A3B-AEE9-918DBDD37EA8}" srcOrd="0" destOrd="0" presId="urn:microsoft.com/office/officeart/2005/8/layout/bProcess3"/>
    <dgm:cxn modelId="{99F71110-4C7A-48EA-B9C1-BEBAD8F7BA79}" type="presParOf" srcId="{73498BF6-5331-4A3B-AEE9-918DBDD37EA8}" destId="{BC64F3C8-6AAA-4EE2-8CD0-015094C8DC65}" srcOrd="0" destOrd="5" presId="urn:microsoft.com/office/officeart/2005/8/layout/bProcess3"/>
    <dgm:cxn modelId="{0EB7E962-F8D4-461E-AE31-104E403A0A20}" type="presOf" srcId="{C17F49E0-D6DD-4E77-A939-7912452500FC}" destId="{BC64F3C8-6AAA-4EE2-8CD0-015094C8DC65}" srcOrd="1" destOrd="0" presId="urn:microsoft.com/office/officeart/2005/8/layout/bProcess3"/>
    <dgm:cxn modelId="{A3DE6DAC-88DE-4DDD-A75A-F9613B37B011}" type="presParOf" srcId="{9EA1CE40-BA0A-4D91-9530-D0E2D6D58A73}" destId="{DBA34BC4-394C-427A-BD00-B14B2FAEE233}" srcOrd="6" destOrd="0" presId="urn:microsoft.com/office/officeart/2005/8/layout/bProcess3"/>
    <dgm:cxn modelId="{9B0B0CE4-8A07-4896-8ABA-B80D40FC78DF}" type="presOf" srcId="{45037D8E-5C8F-424F-BD6F-998A0994470B}" destId="{DBA34BC4-394C-427A-BD00-B14B2FAEE233}" srcOrd="0" destOrd="0" presId="urn:microsoft.com/office/officeart/2005/8/layout/bProcess3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38E6B-F81D-45EE-B3F5-2586A238860E}" type="doc">
      <dgm:prSet/>
      <dgm:spPr/>
      <dgm:t>
        <a:bodyPr/>
        <a:p>
          <a:endParaRPr altLang="en-US"/>
        </a:p>
      </dgm:t>
    </dgm:pt>
    <dgm:pt modelId="{0617C532-670E-4120-AD53-C9839981AA1F}">
      <dgm:prSet/>
      <dgm:spPr/>
      <dgm:t>
        <a:bodyPr/>
        <a:p>
          <a:r>
            <a:rPr lang="en-US" b="0" i="0" u="none" baseline="0">
              <a:rtl val="0"/>
            </a:rPr>
            <a:t>The program is made keeping in mind the different needs of different teachers and students.</a:t>
          </a:r>
          <a:endParaRPr altLang="en-US"/>
        </a:p>
      </dgm:t>
    </dgm:pt>
    <dgm:pt modelId="{FAECDA68-F5BA-4662-AE7B-D718F0DDC693}" cxnId="{16B9563E-76D9-4327-A9CF-41AC373946A8}" type="parTrans">
      <dgm:prSet/>
      <dgm:spPr/>
    </dgm:pt>
    <dgm:pt modelId="{20E41C81-4443-4C46-A051-FCE601A8D25A}" cxnId="{16B9563E-76D9-4327-A9CF-41AC373946A8}" type="sibTrans">
      <dgm:prSet/>
      <dgm:spPr/>
    </dgm:pt>
    <dgm:pt modelId="{0E39434A-2DAA-4FDA-AC94-2255DDDD135E}">
      <dgm:prSet/>
      <dgm:spPr/>
      <dgm:t>
        <a:bodyPr/>
        <a:p>
          <a:r>
            <a:rPr lang="en-US" b="0" i="0" u="none" baseline="0">
              <a:rtl val="0"/>
            </a:rPr>
            <a:t>A curriculum may contain both easy concepts, and not-so-easy concepts. This program can make separaate quizzes for both.</a:t>
          </a:r>
          <a:endParaRPr altLang="en-US"/>
        </a:p>
      </dgm:t>
    </dgm:pt>
    <dgm:pt modelId="{EEF83C3A-5506-4C98-A81B-D288961696F0}" cxnId="{9F1B83F1-7CE3-4D6C-82E9-D313E30FC939}" type="parTrans">
      <dgm:prSet/>
      <dgm:spPr/>
    </dgm:pt>
    <dgm:pt modelId="{CBBE9AD8-4ECB-4E87-99EA-4A51BA0FED74}" cxnId="{9F1B83F1-7CE3-4D6C-82E9-D313E30FC939}" type="sibTrans">
      <dgm:prSet/>
      <dgm:spPr/>
    </dgm:pt>
    <dgm:pt modelId="{BF73C2ED-3F39-4EF5-8177-B89EC46D7852}">
      <dgm:prSet/>
      <dgm:spPr/>
      <dgm:t>
        <a:bodyPr/>
        <a:p>
          <a:r>
            <a:rPr lang="en-US" b="0" i="0" u="none" baseline="0">
              <a:rtl val="0"/>
            </a:rPr>
            <a:t>For preparation of assessments, a tutor can generate quizzes with an increasing difficulty level to make the students ready for upcoming tests.</a:t>
          </a:r>
          <a:endParaRPr altLang="en-US"/>
        </a:p>
      </dgm:t>
    </dgm:pt>
    <dgm:pt modelId="{B750DC4B-3121-4BCA-BEE7-91416DD0F162}" cxnId="{64DA6C48-9062-4EFF-AD2A-744C97A72EA2}" type="parTrans">
      <dgm:prSet/>
      <dgm:spPr/>
    </dgm:pt>
    <dgm:pt modelId="{44788B92-DE7C-493B-A197-EA1AF8DDF0E8}" cxnId="{64DA6C48-9062-4EFF-AD2A-744C97A72EA2}" type="sibTrans">
      <dgm:prSet/>
      <dgm:spPr/>
    </dgm:pt>
    <dgm:pt modelId="{3263AF10-B024-4B31-ACFE-DE4C291F9710}">
      <dgm:prSet/>
      <dgm:spPr/>
      <dgm:t>
        <a:bodyPr/>
        <a:p>
          <a:r>
            <a:rPr lang="en-US" b="0" i="0" u="none" baseline="0">
              <a:rtl val="0"/>
            </a:rPr>
            <a:t>Also, some students are slow learners compared to others. So the appropriate difficuty level can be selected for such students.</a:t>
          </a:r>
          <a:endParaRPr altLang="en-US"/>
        </a:p>
      </dgm:t>
    </dgm:pt>
    <dgm:pt modelId="{EF332982-EF73-41CE-A2C3-67E60A71F53B}" cxnId="{548E0ED7-AC18-4B16-AC44-5CC3DFA377AD}" type="parTrans">
      <dgm:prSet/>
      <dgm:spPr/>
    </dgm:pt>
    <dgm:pt modelId="{8901705F-C3D5-4DFA-A6A7-65282ADF3D77}" cxnId="{548E0ED7-AC18-4B16-AC44-5CC3DFA377AD}" type="sibTrans">
      <dgm:prSet/>
      <dgm:spPr/>
    </dgm:pt>
    <dgm:pt modelId="{57155A85-479B-4E89-B247-A2BDA0838815}" type="pres">
      <dgm:prSet presAssocID="{79938E6B-F81D-45EE-B3F5-2586A238860E}" presName="Name0" presStyleCnt="0">
        <dgm:presLayoutVars>
          <dgm:dir/>
          <dgm:resizeHandles val="exact"/>
        </dgm:presLayoutVars>
      </dgm:prSet>
      <dgm:spPr/>
    </dgm:pt>
    <dgm:pt modelId="{9FB07764-2003-442D-B6D1-DBB3F0FE98C5}" type="pres">
      <dgm:prSet presAssocID="{0617C532-670E-4120-AD53-C9839981AA1F}" presName="node" presStyleLbl="node1" presStyleIdx="0" presStyleCnt="4">
        <dgm:presLayoutVars>
          <dgm:bulletEnabled val="1"/>
        </dgm:presLayoutVars>
      </dgm:prSet>
      <dgm:spPr/>
    </dgm:pt>
    <dgm:pt modelId="{06462404-AE8B-4776-BA42-0CD657FE5600}" type="pres">
      <dgm:prSet presAssocID="{20E41C81-4443-4C46-A051-FCE601A8D25A}" presName="sibTrans" presStyleCnt="0"/>
      <dgm:spPr/>
    </dgm:pt>
    <dgm:pt modelId="{DE24961A-B79B-441A-B6F1-B19793138FE7}" type="pres">
      <dgm:prSet presAssocID="{0E39434A-2DAA-4FDA-AC94-2255DDDD135E}" presName="node" presStyleLbl="node1" presStyleIdx="1" presStyleCnt="4">
        <dgm:presLayoutVars>
          <dgm:bulletEnabled val="1"/>
        </dgm:presLayoutVars>
      </dgm:prSet>
      <dgm:spPr/>
    </dgm:pt>
    <dgm:pt modelId="{B1572395-5EA4-43E9-8D4F-84DCF251E0E2}" type="pres">
      <dgm:prSet presAssocID="{CBBE9AD8-4ECB-4E87-99EA-4A51BA0FED74}" presName="sibTrans" presStyleCnt="0"/>
      <dgm:spPr/>
    </dgm:pt>
    <dgm:pt modelId="{6A36F650-950F-42C4-A2AC-2ECB41479696}" type="pres">
      <dgm:prSet presAssocID="{BF73C2ED-3F39-4EF5-8177-B89EC46D7852}" presName="node" presStyleLbl="node1" presStyleIdx="2" presStyleCnt="4" custLinFactNeighborY="166">
        <dgm:presLayoutVars>
          <dgm:bulletEnabled val="1"/>
        </dgm:presLayoutVars>
      </dgm:prSet>
      <dgm:spPr/>
    </dgm:pt>
    <dgm:pt modelId="{DE13A1E8-B1C6-4588-B713-44372EF64F87}" type="pres">
      <dgm:prSet presAssocID="{44788B92-DE7C-493B-A197-EA1AF8DDF0E8}" presName="sibTrans" presStyleCnt="0"/>
      <dgm:spPr/>
    </dgm:pt>
    <dgm:pt modelId="{0599454A-C11D-4121-868E-C37B3787CBEF}" type="pres">
      <dgm:prSet presAssocID="{3263AF10-B024-4B31-ACFE-DE4C291F9710}" presName="node" presStyleLbl="node1" presStyleIdx="3" presStyleCnt="4">
        <dgm:presLayoutVars>
          <dgm:bulletEnabled val="1"/>
        </dgm:presLayoutVars>
      </dgm:prSet>
      <dgm:spPr/>
    </dgm:pt>
  </dgm:ptLst>
  <dgm:cxnLst>
    <dgm:cxn modelId="{16B9563E-76D9-4327-A9CF-41AC373946A8}" srcId="{79938E6B-F81D-45EE-B3F5-2586A238860E}" destId="{0617C532-670E-4120-AD53-C9839981AA1F}" srcOrd="0" destOrd="0" parTransId="{FAECDA68-F5BA-4662-AE7B-D718F0DDC693}" sibTransId="{20E41C81-4443-4C46-A051-FCE601A8D25A}"/>
    <dgm:cxn modelId="{9F1B83F1-7CE3-4D6C-82E9-D313E30FC939}" srcId="{79938E6B-F81D-45EE-B3F5-2586A238860E}" destId="{0E39434A-2DAA-4FDA-AC94-2255DDDD135E}" srcOrd="1" destOrd="0" parTransId="{EEF83C3A-5506-4C98-A81B-D288961696F0}" sibTransId="{CBBE9AD8-4ECB-4E87-99EA-4A51BA0FED74}"/>
    <dgm:cxn modelId="{64DA6C48-9062-4EFF-AD2A-744C97A72EA2}" srcId="{79938E6B-F81D-45EE-B3F5-2586A238860E}" destId="{BF73C2ED-3F39-4EF5-8177-B89EC46D7852}" srcOrd="2" destOrd="0" parTransId="{B750DC4B-3121-4BCA-BEE7-91416DD0F162}" sibTransId="{44788B92-DE7C-493B-A197-EA1AF8DDF0E8}"/>
    <dgm:cxn modelId="{548E0ED7-AC18-4B16-AC44-5CC3DFA377AD}" srcId="{79938E6B-F81D-45EE-B3F5-2586A238860E}" destId="{3263AF10-B024-4B31-ACFE-DE4C291F9710}" srcOrd="3" destOrd="0" parTransId="{EF332982-EF73-41CE-A2C3-67E60A71F53B}" sibTransId="{8901705F-C3D5-4DFA-A6A7-65282ADF3D77}"/>
    <dgm:cxn modelId="{1C010A5B-66A5-41CB-9CED-B3E8DA5E4BAD}" type="presOf" srcId="{79938E6B-F81D-45EE-B3F5-2586A238860E}" destId="{57155A85-479B-4E89-B247-A2BDA0838815}" srcOrd="0" destOrd="0" presId="urn:microsoft.com/office/officeart/2005/8/layout/hList6"/>
    <dgm:cxn modelId="{E18B31CB-7491-45FD-A84B-C9030F1ECE8F}" type="presParOf" srcId="{57155A85-479B-4E89-B247-A2BDA0838815}" destId="{9FB07764-2003-442D-B6D1-DBB3F0FE98C5}" srcOrd="0" destOrd="0" presId="urn:microsoft.com/office/officeart/2005/8/layout/hList6"/>
    <dgm:cxn modelId="{48D56C03-7430-467C-B20C-A46FC2B39BFB}" type="presOf" srcId="{0617C532-670E-4120-AD53-C9839981AA1F}" destId="{9FB07764-2003-442D-B6D1-DBB3F0FE98C5}" srcOrd="0" destOrd="0" presId="urn:microsoft.com/office/officeart/2005/8/layout/hList6"/>
    <dgm:cxn modelId="{1CDF133E-6399-49E2-850C-289AB3D9E6FB}" type="presParOf" srcId="{57155A85-479B-4E89-B247-A2BDA0838815}" destId="{06462404-AE8B-4776-BA42-0CD657FE5600}" srcOrd="1" destOrd="0" presId="urn:microsoft.com/office/officeart/2005/8/layout/hList6"/>
    <dgm:cxn modelId="{0F1E302E-C8C3-43FE-98F2-96F113B533A2}" type="presParOf" srcId="{57155A85-479B-4E89-B247-A2BDA0838815}" destId="{DE24961A-B79B-441A-B6F1-B19793138FE7}" srcOrd="2" destOrd="0" presId="urn:microsoft.com/office/officeart/2005/8/layout/hList6"/>
    <dgm:cxn modelId="{1B77826C-4BD8-4C53-9F82-694011AB3BF2}" type="presOf" srcId="{0E39434A-2DAA-4FDA-AC94-2255DDDD135E}" destId="{DE24961A-B79B-441A-B6F1-B19793138FE7}" srcOrd="0" destOrd="0" presId="urn:microsoft.com/office/officeart/2005/8/layout/hList6"/>
    <dgm:cxn modelId="{39415F78-A5A4-4216-8FD4-B80055D9AA28}" type="presParOf" srcId="{57155A85-479B-4E89-B247-A2BDA0838815}" destId="{B1572395-5EA4-43E9-8D4F-84DCF251E0E2}" srcOrd="3" destOrd="0" presId="urn:microsoft.com/office/officeart/2005/8/layout/hList6"/>
    <dgm:cxn modelId="{55458353-0BDC-496B-92EB-C33CE26799F5}" type="presParOf" srcId="{57155A85-479B-4E89-B247-A2BDA0838815}" destId="{6A36F650-950F-42C4-A2AC-2ECB41479696}" srcOrd="4" destOrd="0" presId="urn:microsoft.com/office/officeart/2005/8/layout/hList6"/>
    <dgm:cxn modelId="{203F26D1-A589-4D5D-B348-4987F1F38DC9}" type="presOf" srcId="{BF73C2ED-3F39-4EF5-8177-B89EC46D7852}" destId="{6A36F650-950F-42C4-A2AC-2ECB41479696}" srcOrd="0" destOrd="0" presId="urn:microsoft.com/office/officeart/2005/8/layout/hList6"/>
    <dgm:cxn modelId="{06786928-9A41-4858-9652-4D9007A8FC61}" type="presParOf" srcId="{57155A85-479B-4E89-B247-A2BDA0838815}" destId="{DE13A1E8-B1C6-4588-B713-44372EF64F87}" srcOrd="5" destOrd="0" presId="urn:microsoft.com/office/officeart/2005/8/layout/hList6"/>
    <dgm:cxn modelId="{275D6255-CA7D-4C61-8781-AE5E4F3A87A0}" type="presParOf" srcId="{57155A85-479B-4E89-B247-A2BDA0838815}" destId="{0599454A-C11D-4121-868E-C37B3787CBEF}" srcOrd="6" destOrd="0" presId="urn:microsoft.com/office/officeart/2005/8/layout/hList6"/>
    <dgm:cxn modelId="{5FA224CE-FCD6-4403-92BB-7E2C72127554}" type="presOf" srcId="{3263AF10-B024-4B31-ACFE-DE4C291F9710}" destId="{0599454A-C11D-4121-868E-C37B3787CBEF}" srcOrd="0" destOrd="0" presId="urn:microsoft.com/office/officeart/2005/8/layout/hList6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25769A-D46D-4CF5-9324-7546B5D9EA60}" type="doc">
      <dgm:prSet/>
      <dgm:spPr/>
      <dgm:t>
        <a:bodyPr/>
        <a:p>
          <a:endParaRPr altLang="en-US"/>
        </a:p>
      </dgm:t>
    </dgm:pt>
    <dgm:pt modelId="{53051F3C-3FA8-4791-A840-AB236BC50D26}">
      <dgm:prSet/>
      <dgm:spPr/>
      <dgm:t>
        <a:bodyPr/>
        <a:p>
          <a:r>
            <a:rPr lang="en-US" b="0" i="0" u="none" baseline="0">
              <a:rtl val="0"/>
            </a:rPr>
            <a:t>Institutions face limitations of time, shortage of manpower and financial constraints.</a:t>
          </a:r>
          <a:endParaRPr altLang="en-US"/>
        </a:p>
      </dgm:t>
    </dgm:pt>
    <dgm:pt modelId="{9F18CB3C-6B63-4C46-8354-35ACCE45439B}" cxnId="{48DB0BC7-B30D-464C-A524-2C1DF0F2A1E5}" type="parTrans">
      <dgm:prSet/>
      <dgm:spPr/>
    </dgm:pt>
    <dgm:pt modelId="{03939707-B8DF-435F-A2C9-3E94263BDDBE}" cxnId="{48DB0BC7-B30D-464C-A524-2C1DF0F2A1E5}" type="sibTrans">
      <dgm:prSet/>
      <dgm:spPr/>
    </dgm:pt>
    <dgm:pt modelId="{FA6F0EA2-FD6F-4181-BE40-85126BF4525C}">
      <dgm:prSet/>
      <dgm:spPr/>
      <dgm:t>
        <a:bodyPr/>
        <a:p>
          <a:r>
            <a:rPr lang="en-US" b="0" i="0" u="none" baseline="0">
              <a:rtl val="0"/>
            </a:rPr>
            <a:t>The manual quiz creation is extremely ineffecient, as it takes too much time out of the educators.</a:t>
          </a:r>
          <a:endParaRPr altLang="en-US"/>
        </a:p>
      </dgm:t>
    </dgm:pt>
    <dgm:pt modelId="{5ADDAE3D-748B-4F12-9963-D6A131A2CCE3}" cxnId="{75901A21-9E7C-4A83-B735-9894B56A3469}" type="parTrans">
      <dgm:prSet/>
      <dgm:spPr/>
    </dgm:pt>
    <dgm:pt modelId="{F1EF9410-758D-447D-917B-22DFE5A23849}" cxnId="{75901A21-9E7C-4A83-B735-9894B56A3469}" type="sibTrans">
      <dgm:prSet/>
      <dgm:spPr/>
    </dgm:pt>
    <dgm:pt modelId="{28656F36-84ED-4AA8-9081-75F79D006D55}">
      <dgm:prSet/>
      <dgm:spPr/>
      <dgm:t>
        <a:bodyPr/>
        <a:p>
          <a:r>
            <a:rPr lang="en-US" b="0" i="0" u="none" baseline="0">
              <a:rtl val="0"/>
            </a:rPr>
            <a:t>Automated Quiz Generation serves as a solution to alleviate these constraints</a:t>
          </a:r>
          <a:endParaRPr altLang="en-US"/>
        </a:p>
      </dgm:t>
    </dgm:pt>
    <dgm:pt modelId="{4192FE1B-5E62-4811-BA87-8503DE1D2769}" cxnId="{C10D7049-DA87-4298-858A-BC50D9D18292}" type="parTrans">
      <dgm:prSet/>
      <dgm:spPr/>
    </dgm:pt>
    <dgm:pt modelId="{CC9E4252-319D-46BA-9B32-0AE4360E540D}" cxnId="{C10D7049-DA87-4298-858A-BC50D9D18292}" type="sibTrans">
      <dgm:prSet/>
      <dgm:spPr/>
    </dgm:pt>
    <dgm:pt modelId="{7B839D52-15A7-4FE0-AFD8-991BF1598A77}">
      <dgm:prSet/>
      <dgm:spPr/>
      <dgm:t>
        <a:bodyPr/>
        <a:p>
          <a:r>
            <a:rPr lang="en-US" b="0" i="0" u="none" baseline="0">
              <a:rtl val="0"/>
            </a:rPr>
            <a:t>By being both extremely effecient, and effeciently scalable, it is the optimum solution for the institutions.</a:t>
          </a:r>
          <a:endParaRPr altLang="en-US"/>
        </a:p>
      </dgm:t>
    </dgm:pt>
    <dgm:pt modelId="{FE3CFE48-4B6C-4A66-BDFA-0627BE794BD3}" cxnId="{277990A7-E751-49E8-98C5-0D8470017B1A}" type="parTrans">
      <dgm:prSet/>
      <dgm:spPr/>
    </dgm:pt>
    <dgm:pt modelId="{545EB280-4CCA-457F-9EE8-8F829303E0F1}" cxnId="{277990A7-E751-49E8-98C5-0D8470017B1A}" type="sibTrans">
      <dgm:prSet/>
      <dgm:spPr/>
    </dgm:pt>
    <dgm:pt modelId="{4E868E9A-6EE5-44CF-A447-E1B50F7256D6}" type="pres">
      <dgm:prSet presAssocID="{1525769A-D46D-4CF5-9324-7546B5D9EA60}" presName="linear" presStyleCnt="0">
        <dgm:presLayoutVars>
          <dgm:animLvl val="lvl"/>
          <dgm:resizeHandles val="exact"/>
        </dgm:presLayoutVars>
      </dgm:prSet>
      <dgm:spPr/>
    </dgm:pt>
    <dgm:pt modelId="{30031154-BA7D-4CA4-8B1B-F9860CD35066}" type="pres">
      <dgm:prSet presAssocID="{53051F3C-3FA8-4791-A840-AB236BC50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754E8B-F0D6-4FB1-8668-A5FDFC4448C5}" type="pres">
      <dgm:prSet presAssocID="{03939707-B8DF-435F-A2C9-3E94263BDDBE}" presName="spacer" presStyleCnt="0"/>
      <dgm:spPr/>
    </dgm:pt>
    <dgm:pt modelId="{3188E007-6AEF-483F-A5F0-2FE787FA44D5}" type="pres">
      <dgm:prSet presAssocID="{FA6F0EA2-FD6F-4181-BE40-85126BF452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EE6B9E-EB63-4929-A713-1096305E22BA}" type="pres">
      <dgm:prSet presAssocID="{F1EF9410-758D-447D-917B-22DFE5A23849}" presName="spacer" presStyleCnt="0"/>
      <dgm:spPr/>
    </dgm:pt>
    <dgm:pt modelId="{EC9C07B3-14D6-4EC8-A0F4-52815D262F63}" type="pres">
      <dgm:prSet presAssocID="{28656F36-84ED-4AA8-9081-75F79D006D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440ED2-C976-4A9B-9F8B-DACDFFDA0FEC}" type="pres">
      <dgm:prSet presAssocID="{CC9E4252-319D-46BA-9B32-0AE4360E540D}" presName="spacer" presStyleCnt="0"/>
      <dgm:spPr/>
    </dgm:pt>
    <dgm:pt modelId="{8976A3F6-DB82-4DC3-BFDE-68F045064C44}" type="pres">
      <dgm:prSet presAssocID="{7B839D52-15A7-4FE0-AFD8-991BF1598A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DB0BC7-B30D-464C-A524-2C1DF0F2A1E5}" srcId="{1525769A-D46D-4CF5-9324-7546B5D9EA60}" destId="{53051F3C-3FA8-4791-A840-AB236BC50D26}" srcOrd="0" destOrd="0" parTransId="{9F18CB3C-6B63-4C46-8354-35ACCE45439B}" sibTransId="{03939707-B8DF-435F-A2C9-3E94263BDDBE}"/>
    <dgm:cxn modelId="{75901A21-9E7C-4A83-B735-9894B56A3469}" srcId="{1525769A-D46D-4CF5-9324-7546B5D9EA60}" destId="{FA6F0EA2-FD6F-4181-BE40-85126BF4525C}" srcOrd="1" destOrd="0" parTransId="{5ADDAE3D-748B-4F12-9963-D6A131A2CCE3}" sibTransId="{F1EF9410-758D-447D-917B-22DFE5A23849}"/>
    <dgm:cxn modelId="{C10D7049-DA87-4298-858A-BC50D9D18292}" srcId="{1525769A-D46D-4CF5-9324-7546B5D9EA60}" destId="{28656F36-84ED-4AA8-9081-75F79D006D55}" srcOrd="2" destOrd="0" parTransId="{4192FE1B-5E62-4811-BA87-8503DE1D2769}" sibTransId="{CC9E4252-319D-46BA-9B32-0AE4360E540D}"/>
    <dgm:cxn modelId="{277990A7-E751-49E8-98C5-0D8470017B1A}" srcId="{1525769A-D46D-4CF5-9324-7546B5D9EA60}" destId="{7B839D52-15A7-4FE0-AFD8-991BF1598A77}" srcOrd="3" destOrd="0" parTransId="{FE3CFE48-4B6C-4A66-BDFA-0627BE794BD3}" sibTransId="{545EB280-4CCA-457F-9EE8-8F829303E0F1}"/>
    <dgm:cxn modelId="{B4A5AC88-EAD8-42E0-81FA-FB1E5D7DEB45}" type="presOf" srcId="{1525769A-D46D-4CF5-9324-7546B5D9EA60}" destId="{4E868E9A-6EE5-44CF-A447-E1B50F7256D6}" srcOrd="0" destOrd="0" presId="urn:microsoft.com/office/officeart/2005/8/layout/vList2"/>
    <dgm:cxn modelId="{B62F97A1-2689-4CF9-A5E2-6D151E9B3CCF}" type="presParOf" srcId="{4E868E9A-6EE5-44CF-A447-E1B50F7256D6}" destId="{30031154-BA7D-4CA4-8B1B-F9860CD35066}" srcOrd="0" destOrd="0" presId="urn:microsoft.com/office/officeart/2005/8/layout/vList2"/>
    <dgm:cxn modelId="{C8B4D237-2D24-447B-95E0-E07B34456DB4}" type="presOf" srcId="{53051F3C-3FA8-4791-A840-AB236BC50D26}" destId="{30031154-BA7D-4CA4-8B1B-F9860CD35066}" srcOrd="0" destOrd="0" presId="urn:microsoft.com/office/officeart/2005/8/layout/vList2"/>
    <dgm:cxn modelId="{1CAD54FE-67B4-433F-8366-B6114D9E7C42}" type="presParOf" srcId="{4E868E9A-6EE5-44CF-A447-E1B50F7256D6}" destId="{E0754E8B-F0D6-4FB1-8668-A5FDFC4448C5}" srcOrd="1" destOrd="0" presId="urn:microsoft.com/office/officeart/2005/8/layout/vList2"/>
    <dgm:cxn modelId="{26CA30C0-3A4D-4AA3-B7BA-ADFA1F8819EB}" type="presParOf" srcId="{4E868E9A-6EE5-44CF-A447-E1B50F7256D6}" destId="{3188E007-6AEF-483F-A5F0-2FE787FA44D5}" srcOrd="2" destOrd="0" presId="urn:microsoft.com/office/officeart/2005/8/layout/vList2"/>
    <dgm:cxn modelId="{A230720E-2698-4E24-8134-0E14496E64FB}" type="presOf" srcId="{FA6F0EA2-FD6F-4181-BE40-85126BF4525C}" destId="{3188E007-6AEF-483F-A5F0-2FE787FA44D5}" srcOrd="0" destOrd="0" presId="urn:microsoft.com/office/officeart/2005/8/layout/vList2"/>
    <dgm:cxn modelId="{04E8A33F-06BB-4FBE-9199-D0D22845A239}" type="presParOf" srcId="{4E868E9A-6EE5-44CF-A447-E1B50F7256D6}" destId="{AFEE6B9E-EB63-4929-A713-1096305E22BA}" srcOrd="3" destOrd="0" presId="urn:microsoft.com/office/officeart/2005/8/layout/vList2"/>
    <dgm:cxn modelId="{CFD6EAC9-5932-4DE6-99AF-9FD19A8E1C70}" type="presParOf" srcId="{4E868E9A-6EE5-44CF-A447-E1B50F7256D6}" destId="{EC9C07B3-14D6-4EC8-A0F4-52815D262F63}" srcOrd="4" destOrd="0" presId="urn:microsoft.com/office/officeart/2005/8/layout/vList2"/>
    <dgm:cxn modelId="{450F8CFB-12F2-4AC9-90DB-4CF43683403B}" type="presOf" srcId="{28656F36-84ED-4AA8-9081-75F79D006D55}" destId="{EC9C07B3-14D6-4EC8-A0F4-52815D262F63}" srcOrd="0" destOrd="0" presId="urn:microsoft.com/office/officeart/2005/8/layout/vList2"/>
    <dgm:cxn modelId="{F4C09784-6DDE-45FE-BB58-FCBFF5FD5283}" type="presParOf" srcId="{4E868E9A-6EE5-44CF-A447-E1B50F7256D6}" destId="{47440ED2-C976-4A9B-9F8B-DACDFFDA0FEC}" srcOrd="5" destOrd="0" presId="urn:microsoft.com/office/officeart/2005/8/layout/vList2"/>
    <dgm:cxn modelId="{FDF01DD0-9E40-4828-985C-E0903D8739A3}" type="presParOf" srcId="{4E868E9A-6EE5-44CF-A447-E1B50F7256D6}" destId="{8976A3F6-DB82-4DC3-BFDE-68F045064C44}" srcOrd="6" destOrd="0" presId="urn:microsoft.com/office/officeart/2005/8/layout/vList2"/>
    <dgm:cxn modelId="{51C7A88F-CF3B-472B-B6C3-A7A21A6AD7A0}" type="presOf" srcId="{7B839D52-15A7-4FE0-AFD8-991BF1598A77}" destId="{8976A3F6-DB82-4DC3-BFDE-68F045064C44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D8FEEA-DD5E-4CD2-B850-883754121696}" type="doc">
      <dgm:prSet/>
      <dgm:spPr/>
      <dgm:t>
        <a:bodyPr/>
        <a:p>
          <a:endParaRPr altLang="en-US"/>
        </a:p>
      </dgm:t>
    </dgm:pt>
    <dgm:pt modelId="{11361207-B313-4762-AACB-D6E6E5D51A1F}">
      <dgm:prSet/>
      <dgm:spPr/>
      <dgm:t>
        <a:bodyPr/>
        <a:p>
          <a:r>
            <a:rPr lang="en-US" b="0" i="0" u="none" baseline="0">
              <a:rtl val="0"/>
            </a:rPr>
            <a:t>The students can also be provided with the Quiz generator, with which they can generate their own quizzes for practice.</a:t>
          </a:r>
          <a:endParaRPr altLang="en-US"/>
        </a:p>
      </dgm:t>
    </dgm:pt>
    <dgm:pt modelId="{DA778F2A-1A14-43D5-B5C7-4B2A7C0EDBBF}" cxnId="{B43F0289-EA21-4471-96A9-7105DFD6912B}" type="parTrans">
      <dgm:prSet/>
      <dgm:spPr/>
    </dgm:pt>
    <dgm:pt modelId="{8A5CC6EA-507D-41BC-B42C-5EB706DBE43D}" cxnId="{B43F0289-EA21-4471-96A9-7105DFD6912B}" type="sibTrans">
      <dgm:prSet/>
      <dgm:spPr/>
    </dgm:pt>
    <dgm:pt modelId="{8B6BBFA6-23BB-4E0E-BC6D-D205BAB8DFC6}">
      <dgm:prSet/>
      <dgm:spPr/>
      <dgm:t>
        <a:bodyPr/>
        <a:p>
          <a:r>
            <a:rPr lang="en-US" b="0" i="0" u="none" baseline="0">
              <a:rtl val="0"/>
            </a:rPr>
            <a:t>The students can login to the program, track their records and analyse which department they are weak in.</a:t>
          </a:r>
          <a:endParaRPr altLang="en-US"/>
        </a:p>
      </dgm:t>
    </dgm:pt>
    <dgm:pt modelId="{C21CD887-26DF-44E0-99EF-78B115E7914D}" cxnId="{1C89BAAD-7787-4650-A078-21441E097F8A}" type="parTrans">
      <dgm:prSet/>
      <dgm:spPr/>
    </dgm:pt>
    <dgm:pt modelId="{0A7DFC2F-4BC3-41B6-B1DF-DA6907309B73}" cxnId="{1C89BAAD-7787-4650-A078-21441E097F8A}" type="sibTrans">
      <dgm:prSet/>
      <dgm:spPr/>
    </dgm:pt>
    <dgm:pt modelId="{B88FAA29-AFF7-437A-B62F-C7E8D8E66453}">
      <dgm:prSet/>
      <dgm:spPr/>
      <dgm:t>
        <a:bodyPr/>
        <a:p>
          <a:r>
            <a:rPr lang="en-US" b="0" i="0" u="none" baseline="0">
              <a:rtl val="0"/>
            </a:rPr>
            <a:t>They can also increment the difficulty level of quiz, and hence prepare for assessments.</a:t>
          </a:r>
          <a:endParaRPr altLang="en-US"/>
        </a:p>
      </dgm:t>
    </dgm:pt>
    <dgm:pt modelId="{EC329B37-4CC4-431B-AF62-7BB085D7037D}" cxnId="{561F209F-8A0C-48AF-A39F-1FD04EB2E09E}" type="parTrans">
      <dgm:prSet/>
      <dgm:spPr/>
    </dgm:pt>
    <dgm:pt modelId="{D55D53E8-D538-4F3F-A9EE-15F8EBEE541D}" cxnId="{561F209F-8A0C-48AF-A39F-1FD04EB2E09E}" type="sibTrans">
      <dgm:prSet/>
      <dgm:spPr/>
    </dgm:pt>
    <dgm:pt modelId="{0401E849-C64B-4D55-BE79-D3028CA91C88}">
      <dgm:prSet/>
      <dgm:spPr/>
      <dgm:t>
        <a:bodyPr/>
        <a:p>
          <a:r>
            <a:rPr lang="en-US" b="0" i="0" u="none" baseline="0">
              <a:rtl val="0"/>
            </a:rPr>
            <a:t>They can also contribute to the institute by adding more questions to the database, which first is verified by the institute itself.</a:t>
          </a:r>
          <a:endParaRPr altLang="en-US"/>
        </a:p>
      </dgm:t>
    </dgm:pt>
    <dgm:pt modelId="{A8FB3B51-0C7C-4FC4-9E8B-7242BA4A1228}" cxnId="{85A31567-58BA-437A-9E09-84A6C3F5D172}" type="parTrans">
      <dgm:prSet/>
      <dgm:spPr/>
    </dgm:pt>
    <dgm:pt modelId="{432F519C-D78D-4667-824F-6AD8FD2DD2BA}" cxnId="{85A31567-58BA-437A-9E09-84A6C3F5D172}" type="sibTrans">
      <dgm:prSet/>
      <dgm:spPr/>
    </dgm:pt>
    <dgm:pt modelId="{150EA2C3-36EF-442B-849D-F2FC5E31F1D2}" type="pres">
      <dgm:prSet presAssocID="{B6D8FEEA-DD5E-4CD2-B850-883754121696}" presName="diagram" presStyleCnt="0">
        <dgm:presLayoutVars>
          <dgm:dir/>
          <dgm:resizeHandles val="exact"/>
        </dgm:presLayoutVars>
      </dgm:prSet>
      <dgm:spPr/>
    </dgm:pt>
    <dgm:pt modelId="{A396DBDC-BAED-4FF9-8A9B-7E8A9F9CC9C4}" type="pres">
      <dgm:prSet presAssocID="{11361207-B313-4762-AACB-D6E6E5D51A1F}" presName="node" presStyleLbl="node1" presStyleIdx="0" presStyleCnt="4" custLinFactNeighborX="-31168" custLinFactNeighborY="704">
        <dgm:presLayoutVars>
          <dgm:bulletEnabled val="1"/>
        </dgm:presLayoutVars>
      </dgm:prSet>
      <dgm:spPr/>
    </dgm:pt>
    <dgm:pt modelId="{ADC8CCEE-371D-4E59-8568-4272C9616C3E}" type="pres">
      <dgm:prSet presAssocID="{8A5CC6EA-507D-41BC-B42C-5EB706DBE43D}" presName="sibTrans" presStyleCnt="0"/>
      <dgm:spPr/>
    </dgm:pt>
    <dgm:pt modelId="{64B96CBD-47B9-4060-8296-CE0F6B00B153}" type="pres">
      <dgm:prSet presAssocID="{8B6BBFA6-23BB-4E0E-BC6D-D205BAB8DFC6}" presName="node" presStyleLbl="node1" presStyleIdx="1" presStyleCnt="4" custLinFactNeighborX="-13272" custLinFactNeighborY="352">
        <dgm:presLayoutVars>
          <dgm:bulletEnabled val="1"/>
        </dgm:presLayoutVars>
      </dgm:prSet>
      <dgm:spPr/>
    </dgm:pt>
    <dgm:pt modelId="{0EFEE079-87F2-462D-90BA-80AC9A1A3CB6}" type="pres">
      <dgm:prSet presAssocID="{0A7DFC2F-4BC3-41B6-B1DF-DA6907309B73}" presName="sibTrans" presStyleCnt="0"/>
      <dgm:spPr/>
    </dgm:pt>
    <dgm:pt modelId="{924F486A-EC0B-441F-9DC4-D1241B854B65}" type="pres">
      <dgm:prSet presAssocID="{B88FAA29-AFF7-437A-B62F-C7E8D8E66453}" presName="node" presStyleLbl="node1" presStyleIdx="2" presStyleCnt="4" custLinFactNeighborX="14050">
        <dgm:presLayoutVars>
          <dgm:bulletEnabled val="1"/>
        </dgm:presLayoutVars>
      </dgm:prSet>
      <dgm:spPr/>
    </dgm:pt>
    <dgm:pt modelId="{CE449DBD-98EC-4A09-8E12-9B9D3041D1F9}" type="pres">
      <dgm:prSet presAssocID="{D55D53E8-D538-4F3F-A9EE-15F8EBEE541D}" presName="sibTrans" presStyleCnt="0"/>
      <dgm:spPr/>
    </dgm:pt>
    <dgm:pt modelId="{2C328A0B-9FB5-4449-A8D2-628C90FBFF7C}" type="pres">
      <dgm:prSet presAssocID="{0401E849-C64B-4D55-BE79-D3028CA91C88}" presName="node" presStyleLbl="node1" presStyleIdx="3" presStyleCnt="4" custLinFactNeighborX="30383">
        <dgm:presLayoutVars>
          <dgm:bulletEnabled val="1"/>
        </dgm:presLayoutVars>
      </dgm:prSet>
      <dgm:spPr/>
    </dgm:pt>
  </dgm:ptLst>
  <dgm:cxnLst>
    <dgm:cxn modelId="{B43F0289-EA21-4471-96A9-7105DFD6912B}" srcId="{B6D8FEEA-DD5E-4CD2-B850-883754121696}" destId="{11361207-B313-4762-AACB-D6E6E5D51A1F}" srcOrd="0" destOrd="0" parTransId="{DA778F2A-1A14-43D5-B5C7-4B2A7C0EDBBF}" sibTransId="{8A5CC6EA-507D-41BC-B42C-5EB706DBE43D}"/>
    <dgm:cxn modelId="{1C89BAAD-7787-4650-A078-21441E097F8A}" srcId="{B6D8FEEA-DD5E-4CD2-B850-883754121696}" destId="{8B6BBFA6-23BB-4E0E-BC6D-D205BAB8DFC6}" srcOrd="1" destOrd="0" parTransId="{C21CD887-26DF-44E0-99EF-78B115E7914D}" sibTransId="{0A7DFC2F-4BC3-41B6-B1DF-DA6907309B73}"/>
    <dgm:cxn modelId="{561F209F-8A0C-48AF-A39F-1FD04EB2E09E}" srcId="{B6D8FEEA-DD5E-4CD2-B850-883754121696}" destId="{B88FAA29-AFF7-437A-B62F-C7E8D8E66453}" srcOrd="2" destOrd="0" parTransId="{EC329B37-4CC4-431B-AF62-7BB085D7037D}" sibTransId="{D55D53E8-D538-4F3F-A9EE-15F8EBEE541D}"/>
    <dgm:cxn modelId="{85A31567-58BA-437A-9E09-84A6C3F5D172}" srcId="{B6D8FEEA-DD5E-4CD2-B850-883754121696}" destId="{0401E849-C64B-4D55-BE79-D3028CA91C88}" srcOrd="3" destOrd="0" parTransId="{A8FB3B51-0C7C-4FC4-9E8B-7242BA4A1228}" sibTransId="{432F519C-D78D-4667-824F-6AD8FD2DD2BA}"/>
    <dgm:cxn modelId="{45321794-FA10-468E-ACF7-9BF4AB804965}" type="presOf" srcId="{B6D8FEEA-DD5E-4CD2-B850-883754121696}" destId="{150EA2C3-36EF-442B-849D-F2FC5E31F1D2}" srcOrd="0" destOrd="0" presId="urn:microsoft.com/office/officeart/2005/8/layout/default"/>
    <dgm:cxn modelId="{B4B41863-EB3C-4C5F-BEBC-0EC7FB918998}" type="presParOf" srcId="{150EA2C3-36EF-442B-849D-F2FC5E31F1D2}" destId="{A396DBDC-BAED-4FF9-8A9B-7E8A9F9CC9C4}" srcOrd="0" destOrd="0" presId="urn:microsoft.com/office/officeart/2005/8/layout/default"/>
    <dgm:cxn modelId="{4B49E45C-CE50-42AD-AA7D-FE2B52C01238}" type="presOf" srcId="{11361207-B313-4762-AACB-D6E6E5D51A1F}" destId="{A396DBDC-BAED-4FF9-8A9B-7E8A9F9CC9C4}" srcOrd="0" destOrd="0" presId="urn:microsoft.com/office/officeart/2005/8/layout/default"/>
    <dgm:cxn modelId="{674C5717-3F21-41F7-A39C-DF725A5574BE}" type="presParOf" srcId="{150EA2C3-36EF-442B-849D-F2FC5E31F1D2}" destId="{ADC8CCEE-371D-4E59-8568-4272C9616C3E}" srcOrd="1" destOrd="0" presId="urn:microsoft.com/office/officeart/2005/8/layout/default"/>
    <dgm:cxn modelId="{B9686BE4-D317-41B4-853F-1648ED77F336}" type="presParOf" srcId="{150EA2C3-36EF-442B-849D-F2FC5E31F1D2}" destId="{64B96CBD-47B9-4060-8296-CE0F6B00B153}" srcOrd="2" destOrd="0" presId="urn:microsoft.com/office/officeart/2005/8/layout/default"/>
    <dgm:cxn modelId="{AF3C7770-218A-4689-95BE-AAFB386F3C2E}" type="presOf" srcId="{8B6BBFA6-23BB-4E0E-BC6D-D205BAB8DFC6}" destId="{64B96CBD-47B9-4060-8296-CE0F6B00B153}" srcOrd="0" destOrd="0" presId="urn:microsoft.com/office/officeart/2005/8/layout/default"/>
    <dgm:cxn modelId="{1D08766E-9FCE-43D0-864E-9E32E830DF81}" type="presParOf" srcId="{150EA2C3-36EF-442B-849D-F2FC5E31F1D2}" destId="{0EFEE079-87F2-462D-90BA-80AC9A1A3CB6}" srcOrd="3" destOrd="0" presId="urn:microsoft.com/office/officeart/2005/8/layout/default"/>
    <dgm:cxn modelId="{662B2773-852D-4DEF-BBE0-5BC441E1C0D0}" type="presParOf" srcId="{150EA2C3-36EF-442B-849D-F2FC5E31F1D2}" destId="{924F486A-EC0B-441F-9DC4-D1241B854B65}" srcOrd="4" destOrd="0" presId="urn:microsoft.com/office/officeart/2005/8/layout/default"/>
    <dgm:cxn modelId="{2301149D-56F5-4944-A245-106D87EE1F83}" type="presOf" srcId="{B88FAA29-AFF7-437A-B62F-C7E8D8E66453}" destId="{924F486A-EC0B-441F-9DC4-D1241B854B65}" srcOrd="0" destOrd="0" presId="urn:microsoft.com/office/officeart/2005/8/layout/default"/>
    <dgm:cxn modelId="{6D4D3762-5001-4A92-BFB8-79F41C78FEC3}" type="presParOf" srcId="{150EA2C3-36EF-442B-849D-F2FC5E31F1D2}" destId="{CE449DBD-98EC-4A09-8E12-9B9D3041D1F9}" srcOrd="5" destOrd="0" presId="urn:microsoft.com/office/officeart/2005/8/layout/default"/>
    <dgm:cxn modelId="{976CDF89-A6D1-4CD6-BB14-4DE35620AADC}" type="presParOf" srcId="{150EA2C3-36EF-442B-849D-F2FC5E31F1D2}" destId="{2C328A0B-9FB5-4449-A8D2-628C90FBFF7C}" srcOrd="6" destOrd="0" presId="urn:microsoft.com/office/officeart/2005/8/layout/default"/>
    <dgm:cxn modelId="{170D64C2-F080-46D8-8098-0377F8B9688C}" type="presOf" srcId="{0401E849-C64B-4D55-BE79-D3028CA91C88}" destId="{2C328A0B-9FB5-4449-A8D2-628C90FBFF7C}" srcOrd="0" destOrd="0" presId="urn:microsoft.com/office/officeart/2005/8/layout/default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53E2D1-AFDC-41C6-AFF8-707241E1D998}" type="doc">
      <dgm:prSet/>
      <dgm:spPr/>
      <dgm:t>
        <a:bodyPr/>
        <a:p>
          <a:endParaRPr altLang="en-US"/>
        </a:p>
      </dgm:t>
    </dgm:pt>
    <dgm:pt modelId="{C7D67C83-A318-468E-AF48-6C17A4515685}">
      <dgm:prSet/>
      <dgm:spPr/>
      <dgm:t>
        <a:bodyPr/>
        <a:p>
          <a:r>
            <a:rPr lang="en-US" b="0" i="0" u="none" baseline="0">
              <a:rtl val="0"/>
            </a:rPr>
            <a:t>Key Modules:</a:t>
          </a:r>
          <a:endParaRPr altLang="en-US"/>
        </a:p>
      </dgm:t>
    </dgm:pt>
    <dgm:pt modelId="{B312D279-E4FF-4EE0-82C0-A1D6011197FE}" cxnId="{923FD729-E139-4EF5-BAEA-9789E9368A5B}" type="parTrans">
      <dgm:prSet/>
      <dgm:spPr/>
    </dgm:pt>
    <dgm:pt modelId="{D8825846-20EA-48FA-ACE8-BD11B6E76C44}" cxnId="{923FD729-E139-4EF5-BAEA-9789E9368A5B}" type="sibTrans">
      <dgm:prSet/>
      <dgm:spPr/>
    </dgm:pt>
    <dgm:pt modelId="{B0918C20-A5D1-448F-AEB7-583101C3ECB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Use of Data Structures</a:t>
          </a:r>
          <a:r>
            <a:rPr altLang="en-US"/>
            <a:t/>
          </a:r>
          <a:endParaRPr altLang="en-US"/>
        </a:p>
      </dgm:t>
    </dgm:pt>
    <dgm:pt modelId="{D4309AA0-19A4-4A1B-BE65-7FCAE188132E}" cxnId="{527FEAD3-1F32-4406-BA4C-69EB5D76AF12}" type="parTrans">
      <dgm:prSet/>
      <dgm:spPr/>
    </dgm:pt>
    <dgm:pt modelId="{30FB9FAE-FF7E-4243-9284-AF0E98C37E17}" cxnId="{527FEAD3-1F32-4406-BA4C-69EB5D76AF12}" type="sibTrans">
      <dgm:prSet/>
      <dgm:spPr/>
    </dgm:pt>
    <dgm:pt modelId="{6287D792-48D4-46AC-BB62-F905B14C085D}">
      <dgm:prSet/>
      <dgm:spPr/>
      <dgm:t>
        <a:bodyPr/>
        <a:p>
          <a:r>
            <a:rPr lang="en-US" b="0" i="0" u="none" baseline="0">
              <a:rtl val="0"/>
            </a:rPr>
            <a:t>Randomisation algorithm</a:t>
          </a:r>
          <a:endParaRPr altLang="en-US"/>
        </a:p>
      </dgm:t>
    </dgm:pt>
    <dgm:pt modelId="{8934D3C8-DF13-42AB-8CC9-B421BCCF1217}" cxnId="{0E046496-9BA1-4355-B778-3408BD7FD8AC}" type="parTrans">
      <dgm:prSet/>
      <dgm:spPr/>
    </dgm:pt>
    <dgm:pt modelId="{26A585C0-0734-4870-B41F-B3A1E918BA3B}" cxnId="{0E046496-9BA1-4355-B778-3408BD7FD8AC}" type="sibTrans">
      <dgm:prSet/>
      <dgm:spPr/>
    </dgm:pt>
    <dgm:pt modelId="{A8A1098A-C72D-4EEF-8A5A-C96D88EDE81E}">
      <dgm:prSet/>
      <dgm:spPr/>
      <dgm:t>
        <a:bodyPr/>
        <a:p>
          <a:r>
            <a:rPr lang="en-US" b="0" i="0" u="none" baseline="0">
              <a:rtl val="0"/>
            </a:rPr>
            <a:t>PDF Export</a:t>
          </a:r>
          <a:endParaRPr altLang="en-US"/>
        </a:p>
      </dgm:t>
    </dgm:pt>
    <dgm:pt modelId="{5940E81B-BA5E-4F72-9B2A-F8F4E4F49069}" cxnId="{5A3E9127-9769-4CE3-8CC3-8BC6D7C858D4}" type="parTrans">
      <dgm:prSet/>
      <dgm:spPr/>
    </dgm:pt>
    <dgm:pt modelId="{02057C08-8F89-49E2-A936-447B9F518E7D}" cxnId="{5A3E9127-9769-4CE3-8CC3-8BC6D7C858D4}" type="sibTrans">
      <dgm:prSet/>
      <dgm:spPr/>
    </dgm:pt>
    <dgm:pt modelId="{B11648A7-0950-4398-A453-53C1B0766BE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Database Interaction</a:t>
          </a:r>
          <a:endParaRPr lang="en-US"/>
        </a:p>
      </dgm:t>
    </dgm:pt>
    <dgm:pt modelId="{AA7B2739-2099-48C8-81D6-BFB594FFF733}" cxnId="{85887205-754A-4822-BBB5-1E2371D25354}" type="parTrans">
      <dgm:prSet/>
      <dgm:spPr/>
    </dgm:pt>
    <dgm:pt modelId="{E08ECE8A-B377-467C-BED7-CE3E51C80DD4}" cxnId="{85887205-754A-4822-BBB5-1E2371D25354}" type="sibTrans">
      <dgm:prSet/>
      <dgm:spPr/>
    </dgm:pt>
    <dgm:pt modelId="{7E182D2B-4717-4BCA-BB97-63EA9300AC74}">
      <dgm:prSet/>
      <dgm:spPr/>
      <dgm:t>
        <a:bodyPr/>
        <a:p>
          <a:r>
            <a:rPr lang="en-US" b="0" i="0" u="none" baseline="0">
              <a:rtl val="0"/>
            </a:rPr>
            <a:t>Error Handling</a:t>
          </a:r>
          <a:endParaRPr altLang="en-US"/>
        </a:p>
      </dgm:t>
    </dgm:pt>
    <dgm:pt modelId="{B18224DC-4162-4813-B979-91E3D4AD4F14}" cxnId="{5D820EFB-5BD5-4B93-A104-575258266D14}" type="parTrans">
      <dgm:prSet/>
      <dgm:spPr/>
    </dgm:pt>
    <dgm:pt modelId="{526A22D5-B565-4AB8-877F-FEABC5B8908B}" cxnId="{5D820EFB-5BD5-4B93-A104-575258266D14}" type="sibTrans">
      <dgm:prSet/>
      <dgm:spPr/>
    </dgm:pt>
    <dgm:pt modelId="{E3CD7C31-9D30-492E-A7D0-193F94360489}" type="pres">
      <dgm:prSet presAssocID="{A053E2D1-AFDC-41C6-AFF8-707241E1D99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884F2D0-6A11-4F4D-AAEE-93BE9712D2BB}" type="pres">
      <dgm:prSet presAssocID="{A053E2D1-AFDC-41C6-AFF8-707241E1D998}" presName="matrix" presStyleCnt="0"/>
      <dgm:spPr/>
    </dgm:pt>
    <dgm:pt modelId="{EE07EEDE-EEB6-436E-8737-97D5FDAD6548}" type="pres">
      <dgm:prSet presAssocID="{A053E2D1-AFDC-41C6-AFF8-707241E1D998}" presName="tile1" presStyleLbl="node1" presStyleIdx="0" presStyleCnt="4"/>
      <dgm:spPr/>
    </dgm:pt>
    <dgm:pt modelId="{4670395B-F9B8-4AC0-9F27-9D20CBFEC646}" type="pres">
      <dgm:prSet presAssocID="{A053E2D1-AFDC-41C6-AFF8-707241E1D998}" presName="tile1text" presStyleCnt="0">
        <dgm:presLayoutVars>
          <dgm:chMax val="0"/>
          <dgm:chPref val="0"/>
          <dgm:bulletEnabled val="1"/>
        </dgm:presLayoutVars>
      </dgm:prSet>
      <dgm:spPr/>
    </dgm:pt>
    <dgm:pt modelId="{C0951845-120A-45A1-8356-8C19CA40EF3B}" type="pres">
      <dgm:prSet presAssocID="{A053E2D1-AFDC-41C6-AFF8-707241E1D998}" presName="tile2" presStyleLbl="node1" presStyleIdx="1" presStyleCnt="4"/>
      <dgm:spPr/>
    </dgm:pt>
    <dgm:pt modelId="{6E09D586-1441-4E29-A545-EA7E381FD5D2}" type="pres">
      <dgm:prSet presAssocID="{A053E2D1-AFDC-41C6-AFF8-707241E1D998}" presName="tile2text" presStyleCnt="0">
        <dgm:presLayoutVars>
          <dgm:chMax val="0"/>
          <dgm:chPref val="0"/>
          <dgm:bulletEnabled val="1"/>
        </dgm:presLayoutVars>
      </dgm:prSet>
      <dgm:spPr/>
    </dgm:pt>
    <dgm:pt modelId="{8DA98CD3-E800-4170-BF39-64A7733B9D5F}" type="pres">
      <dgm:prSet presAssocID="{A053E2D1-AFDC-41C6-AFF8-707241E1D998}" presName="tile3" presStyleLbl="node1" presStyleIdx="2" presStyleCnt="4"/>
      <dgm:spPr/>
    </dgm:pt>
    <dgm:pt modelId="{9C2D8176-D8E6-4FDF-8818-58373B304BCE}" type="pres">
      <dgm:prSet presAssocID="{A053E2D1-AFDC-41C6-AFF8-707241E1D998}" presName="tile3text" presStyleCnt="0">
        <dgm:presLayoutVars>
          <dgm:chMax val="0"/>
          <dgm:chPref val="0"/>
          <dgm:bulletEnabled val="1"/>
        </dgm:presLayoutVars>
      </dgm:prSet>
      <dgm:spPr/>
    </dgm:pt>
    <dgm:pt modelId="{6FED7765-892D-4B32-8EA5-38B8DB52C7CF}" type="pres">
      <dgm:prSet presAssocID="{A053E2D1-AFDC-41C6-AFF8-707241E1D998}" presName="tile4" presStyleLbl="node1" presStyleIdx="3" presStyleCnt="4"/>
      <dgm:spPr/>
    </dgm:pt>
    <dgm:pt modelId="{727D131D-81DD-4C60-9B04-4D85C4DCF38A}" type="pres">
      <dgm:prSet presAssocID="{A053E2D1-AFDC-41C6-AFF8-707241E1D998}" presName="tile4text" presStyleCnt="0">
        <dgm:presLayoutVars>
          <dgm:chMax val="0"/>
          <dgm:chPref val="0"/>
          <dgm:bulletEnabled val="1"/>
        </dgm:presLayoutVars>
      </dgm:prSet>
      <dgm:spPr/>
    </dgm:pt>
    <dgm:pt modelId="{5A41E3CE-422C-47AE-B903-AF40823404EC}" type="pres">
      <dgm:prSet presAssocID="{A053E2D1-AFDC-41C6-AFF8-707241E1D99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23FD729-E139-4EF5-BAEA-9789E9368A5B}" srcId="{A053E2D1-AFDC-41C6-AFF8-707241E1D998}" destId="{C7D67C83-A318-468E-AF48-6C17A4515685}" srcOrd="0" destOrd="0" parTransId="{B312D279-E4FF-4EE0-82C0-A1D6011197FE}" sibTransId="{D8825846-20EA-48FA-ACE8-BD11B6E76C44}"/>
    <dgm:cxn modelId="{527FEAD3-1F32-4406-BA4C-69EB5D76AF12}" srcId="{C7D67C83-A318-468E-AF48-6C17A4515685}" destId="{B0918C20-A5D1-448F-AEB7-583101C3ECB5}" srcOrd="0" destOrd="0" parTransId="{D4309AA0-19A4-4A1B-BE65-7FCAE188132E}" sibTransId="{30FB9FAE-FF7E-4243-9284-AF0E98C37E17}"/>
    <dgm:cxn modelId="{0E046496-9BA1-4355-B778-3408BD7FD8AC}" srcId="{C7D67C83-A318-468E-AF48-6C17A4515685}" destId="{6287D792-48D4-46AC-BB62-F905B14C085D}" srcOrd="1" destOrd="0" parTransId="{8934D3C8-DF13-42AB-8CC9-B421BCCF1217}" sibTransId="{26A585C0-0734-4870-B41F-B3A1E918BA3B}"/>
    <dgm:cxn modelId="{5A3E9127-9769-4CE3-8CC3-8BC6D7C858D4}" srcId="{C7D67C83-A318-468E-AF48-6C17A4515685}" destId="{A8A1098A-C72D-4EEF-8A5A-C96D88EDE81E}" srcOrd="2" destOrd="0" parTransId="{5940E81B-BA5E-4F72-9B2A-F8F4E4F49069}" sibTransId="{02057C08-8F89-49E2-A936-447B9F518E7D}"/>
    <dgm:cxn modelId="{85887205-754A-4822-BBB5-1E2371D25354}" srcId="{C7D67C83-A318-468E-AF48-6C17A4515685}" destId="{B11648A7-0950-4398-A453-53C1B0766BE3}" srcOrd="3" destOrd="0" parTransId="{AA7B2739-2099-48C8-81D6-BFB594FFF733}" sibTransId="{E08ECE8A-B377-467C-BED7-CE3E51C80DD4}"/>
    <dgm:cxn modelId="{5D820EFB-5BD5-4B93-A104-575258266D14}" srcId="{C7D67C83-A318-468E-AF48-6C17A4515685}" destId="{7E182D2B-4717-4BCA-BB97-63EA9300AC74}" srcOrd="4" destOrd="0" parTransId="{B18224DC-4162-4813-B979-91E3D4AD4F14}" sibTransId="{526A22D5-B565-4AB8-877F-FEABC5B8908B}"/>
    <dgm:cxn modelId="{501C0204-AD53-4133-95CC-2BDA15BFD484}" type="presOf" srcId="{A053E2D1-AFDC-41C6-AFF8-707241E1D998}" destId="{E3CD7C31-9D30-492E-A7D0-193F94360489}" srcOrd="0" destOrd="0" presId="urn:microsoft.com/office/officeart/2005/8/layout/matrix1"/>
    <dgm:cxn modelId="{1A6D38E1-D1C3-4436-89AD-E1E7CA79ECC8}" type="presParOf" srcId="{E3CD7C31-9D30-492E-A7D0-193F94360489}" destId="{C884F2D0-6A11-4F4D-AAEE-93BE9712D2BB}" srcOrd="0" destOrd="0" presId="urn:microsoft.com/office/officeart/2005/8/layout/matrix1"/>
    <dgm:cxn modelId="{29FCC384-64C9-4C8E-9A73-64D1DBDC3ED0}" type="presParOf" srcId="{C884F2D0-6A11-4F4D-AAEE-93BE9712D2BB}" destId="{EE07EEDE-EEB6-436E-8737-97D5FDAD6548}" srcOrd="0" destOrd="0" presId="urn:microsoft.com/office/officeart/2005/8/layout/matrix1"/>
    <dgm:cxn modelId="{CEFF4F23-4E95-4A15-92F2-7949E054002E}" type="presOf" srcId="{B0918C20-A5D1-448F-AEB7-583101C3ECB5}" destId="{EE07EEDE-EEB6-436E-8737-97D5FDAD6548}" srcOrd="0" destOrd="0" presId="urn:microsoft.com/office/officeart/2005/8/layout/matrix1"/>
    <dgm:cxn modelId="{392B916F-D2BB-4473-8A77-8A2816C84D0A}" type="presParOf" srcId="{C884F2D0-6A11-4F4D-AAEE-93BE9712D2BB}" destId="{4670395B-F9B8-4AC0-9F27-9D20CBFEC646}" srcOrd="1" destOrd="0" presId="urn:microsoft.com/office/officeart/2005/8/layout/matrix1"/>
    <dgm:cxn modelId="{20C7619F-D1C5-4C0A-9968-0F94995B1D5C}" type="presOf" srcId="{B0918C20-A5D1-448F-AEB7-583101C3ECB5}" destId="{4670395B-F9B8-4AC0-9F27-9D20CBFEC646}" srcOrd="1" destOrd="0" presId="urn:microsoft.com/office/officeart/2005/8/layout/matrix1"/>
    <dgm:cxn modelId="{84FB4069-AABA-4820-A665-0E4A8698C950}" type="presParOf" srcId="{C884F2D0-6A11-4F4D-AAEE-93BE9712D2BB}" destId="{C0951845-120A-45A1-8356-8C19CA40EF3B}" srcOrd="2" destOrd="0" presId="urn:microsoft.com/office/officeart/2005/8/layout/matrix1"/>
    <dgm:cxn modelId="{F3D0F8EC-DF26-4046-AADA-4258B2F2F0E7}" type="presOf" srcId="{6287D792-48D4-46AC-BB62-F905B14C085D}" destId="{C0951845-120A-45A1-8356-8C19CA40EF3B}" srcOrd="0" destOrd="0" presId="urn:microsoft.com/office/officeart/2005/8/layout/matrix1"/>
    <dgm:cxn modelId="{393150F0-D1DD-41EE-B957-8331B6C579FF}" type="presParOf" srcId="{C884F2D0-6A11-4F4D-AAEE-93BE9712D2BB}" destId="{6E09D586-1441-4E29-A545-EA7E381FD5D2}" srcOrd="3" destOrd="0" presId="urn:microsoft.com/office/officeart/2005/8/layout/matrix1"/>
    <dgm:cxn modelId="{A05C973D-D0C3-4452-A687-699C710C0A1F}" type="presOf" srcId="{6287D792-48D4-46AC-BB62-F905B14C085D}" destId="{6E09D586-1441-4E29-A545-EA7E381FD5D2}" srcOrd="1" destOrd="0" presId="urn:microsoft.com/office/officeart/2005/8/layout/matrix1"/>
    <dgm:cxn modelId="{0AE95CFB-61FA-4EEA-B888-08BCD20E092C}" type="presParOf" srcId="{C884F2D0-6A11-4F4D-AAEE-93BE9712D2BB}" destId="{8DA98CD3-E800-4170-BF39-64A7733B9D5F}" srcOrd="4" destOrd="0" presId="urn:microsoft.com/office/officeart/2005/8/layout/matrix1"/>
    <dgm:cxn modelId="{37D1C4FB-2AED-4DA7-995A-14BA5A81984F}" type="presOf" srcId="{A8A1098A-C72D-4EEF-8A5A-C96D88EDE81E}" destId="{8DA98CD3-E800-4170-BF39-64A7733B9D5F}" srcOrd="0" destOrd="0" presId="urn:microsoft.com/office/officeart/2005/8/layout/matrix1"/>
    <dgm:cxn modelId="{1977752F-6F6E-4A71-970F-248F17C157A0}" type="presParOf" srcId="{C884F2D0-6A11-4F4D-AAEE-93BE9712D2BB}" destId="{9C2D8176-D8E6-4FDF-8818-58373B304BCE}" srcOrd="5" destOrd="0" presId="urn:microsoft.com/office/officeart/2005/8/layout/matrix1"/>
    <dgm:cxn modelId="{4621D501-384E-430C-8471-BFA976D6ABE1}" type="presOf" srcId="{A8A1098A-C72D-4EEF-8A5A-C96D88EDE81E}" destId="{9C2D8176-D8E6-4FDF-8818-58373B304BCE}" srcOrd="1" destOrd="0" presId="urn:microsoft.com/office/officeart/2005/8/layout/matrix1"/>
    <dgm:cxn modelId="{F371BAE5-06FE-4374-8C51-50242CCE4D88}" type="presParOf" srcId="{C884F2D0-6A11-4F4D-AAEE-93BE9712D2BB}" destId="{6FED7765-892D-4B32-8EA5-38B8DB52C7CF}" srcOrd="6" destOrd="0" presId="urn:microsoft.com/office/officeart/2005/8/layout/matrix1"/>
    <dgm:cxn modelId="{05A45060-C9AF-48C7-A595-5B7939830066}" type="presOf" srcId="{B11648A7-0950-4398-A453-53C1B0766BE3}" destId="{6FED7765-892D-4B32-8EA5-38B8DB52C7CF}" srcOrd="0" destOrd="0" presId="urn:microsoft.com/office/officeart/2005/8/layout/matrix1"/>
    <dgm:cxn modelId="{730B5CBF-442F-4842-9234-B4FB0116EA17}" type="presParOf" srcId="{C884F2D0-6A11-4F4D-AAEE-93BE9712D2BB}" destId="{727D131D-81DD-4C60-9B04-4D85C4DCF38A}" srcOrd="7" destOrd="0" presId="urn:microsoft.com/office/officeart/2005/8/layout/matrix1"/>
    <dgm:cxn modelId="{6EB32F92-1BC2-47DF-8F5C-7E4B4CDB2937}" type="presOf" srcId="{B11648A7-0950-4398-A453-53C1B0766BE3}" destId="{727D131D-81DD-4C60-9B04-4D85C4DCF38A}" srcOrd="1" destOrd="0" presId="urn:microsoft.com/office/officeart/2005/8/layout/matrix1"/>
    <dgm:cxn modelId="{0B4A7DB6-44C5-4158-99DE-C78BA48C022E}" type="presParOf" srcId="{E3CD7C31-9D30-492E-A7D0-193F94360489}" destId="{5A41E3CE-422C-47AE-B903-AF40823404EC}" srcOrd="1" destOrd="0" presId="urn:microsoft.com/office/officeart/2005/8/layout/matrix1"/>
    <dgm:cxn modelId="{91935A56-43C6-4732-BBAB-D1DECDD6B68B}" type="presOf" srcId="{C7D67C83-A318-468E-AF48-6C17A4515685}" destId="{5A41E3CE-422C-47AE-B903-AF40823404EC}" srcOrd="0" destOrd="0" presId="urn:microsoft.com/office/officeart/2005/8/layout/matrix1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FC8140-DE8A-45A3-AA50-3D799143A549}" type="doc">
      <dgm:prSet/>
      <dgm:spPr/>
      <dgm:t>
        <a:bodyPr/>
        <a:p>
          <a:endParaRPr altLang="en-US"/>
        </a:p>
      </dgm:t>
    </dgm:pt>
    <dgm:pt modelId="{36323B93-F788-4F91-9AAF-8F3EC45B297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Making a program using arrays directly makes the program very ineffecient.</a:t>
          </a:r>
          <a:endParaRPr lang="en-US"/>
        </a:p>
      </dgm:t>
    </dgm:pt>
    <dgm:pt modelId="{FEFC8E9A-2B7B-478D-B3AD-842D6C957A47}" cxnId="{E46F1EB5-4611-4C08-B2D1-B4FF24201F51}" type="parTrans">
      <dgm:prSet/>
      <dgm:spPr/>
    </dgm:pt>
    <dgm:pt modelId="{5F41829A-B611-44B5-82CF-4D425626C46E}" cxnId="{E46F1EB5-4611-4C08-B2D1-B4FF24201F51}" type="sibTrans">
      <dgm:prSet/>
      <dgm:spPr/>
    </dgm:pt>
    <dgm:pt modelId="{61568D6F-77D7-486A-9699-483D0E5C778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Structures of various sorts are used to make the program effecient and easy to understand.</a:t>
          </a:r>
          <a:endParaRPr lang="en-US"/>
        </a:p>
      </dgm:t>
    </dgm:pt>
    <dgm:pt modelId="{0FF59EDA-1BAF-4064-993F-2809BE28802D}" cxnId="{0E1CFBB6-AA1D-4A78-8E9F-27CE7DB0F4FD}" type="parTrans">
      <dgm:prSet/>
      <dgm:spPr/>
    </dgm:pt>
    <dgm:pt modelId="{34640B37-2734-4277-AA4A-F6FCAD290913}" cxnId="{0E1CFBB6-AA1D-4A78-8E9F-27CE7DB0F4FD}" type="sibTrans">
      <dgm:prSet/>
      <dgm:spPr/>
    </dgm:pt>
    <dgm:pt modelId="{45DE963B-D223-4EE0-8ED1-35F1C3B561C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Such style of programming makes it easier to debug the code, and replicate for different use cases.</a:t>
          </a:r>
          <a:r>
            <a:rPr altLang="en-US"/>
            <a:t/>
          </a:r>
          <a:endParaRPr altLang="en-US"/>
        </a:p>
      </dgm:t>
    </dgm:pt>
    <dgm:pt modelId="{695481AF-B3D3-4471-9E2C-74AE6622F267}" cxnId="{54C9FF9A-BEC6-4A47-AD09-F884CE3827B5}" type="parTrans">
      <dgm:prSet/>
      <dgm:spPr/>
    </dgm:pt>
    <dgm:pt modelId="{D07925D6-4FF4-4CFC-A227-72A429B73799}" cxnId="{54C9FF9A-BEC6-4A47-AD09-F884CE3827B5}" type="sibTrans">
      <dgm:prSet/>
      <dgm:spPr/>
    </dgm:pt>
    <dgm:pt modelId="{FB386CAE-5B85-49FF-835D-1371F34731B3}" type="pres">
      <dgm:prSet presAssocID="{E9FC8140-DE8A-45A3-AA50-3D799143A549}" presName="CompostProcess" presStyleCnt="0">
        <dgm:presLayoutVars>
          <dgm:dir/>
          <dgm:resizeHandles val="exact"/>
        </dgm:presLayoutVars>
      </dgm:prSet>
      <dgm:spPr/>
    </dgm:pt>
    <dgm:pt modelId="{30CAEC04-198A-423B-80AF-83A328E51263}" type="pres">
      <dgm:prSet presAssocID="{E9FC8140-DE8A-45A3-AA50-3D799143A549}" presName="arrow" presStyleLbl="bgShp" presStyleIdx="0" presStyleCnt="1"/>
      <dgm:spPr/>
    </dgm:pt>
    <dgm:pt modelId="{7D122CFC-C1A4-40AA-950A-4FD2F527E519}" type="pres">
      <dgm:prSet presAssocID="{E9FC8140-DE8A-45A3-AA50-3D799143A549}" presName="linearProcess" presStyleCnt="0"/>
      <dgm:spPr/>
    </dgm:pt>
    <dgm:pt modelId="{30CE9D24-F91E-46D2-92E4-18BDFB0C4E54}" type="pres">
      <dgm:prSet presAssocID="{36323B93-F788-4F91-9AAF-8F3EC45B2973}" presName="textNode" presStyleLbl="node1" presStyleIdx="0" presStyleCnt="3">
        <dgm:presLayoutVars>
          <dgm:bulletEnabled val="1"/>
        </dgm:presLayoutVars>
      </dgm:prSet>
      <dgm:spPr/>
    </dgm:pt>
    <dgm:pt modelId="{169795CC-C485-48BF-AF7C-8D5E17E53EEC}" type="pres">
      <dgm:prSet presAssocID="{5F41829A-B611-44B5-82CF-4D425626C46E}" presName="sibTrans" presStyleCnt="0"/>
      <dgm:spPr/>
    </dgm:pt>
    <dgm:pt modelId="{AA7356FD-5CBE-4B22-BA99-B70892FD3236}" type="pres">
      <dgm:prSet presAssocID="{61568D6F-77D7-486A-9699-483D0E5C778C}" presName="textNode" presStyleLbl="node1" presStyleIdx="1" presStyleCnt="3">
        <dgm:presLayoutVars>
          <dgm:bulletEnabled val="1"/>
        </dgm:presLayoutVars>
      </dgm:prSet>
      <dgm:spPr/>
    </dgm:pt>
    <dgm:pt modelId="{CEE1BD0B-FE66-40CD-8556-758DCF8B4582}" type="pres">
      <dgm:prSet presAssocID="{34640B37-2734-4277-AA4A-F6FCAD290913}" presName="sibTrans" presStyleCnt="0"/>
      <dgm:spPr/>
    </dgm:pt>
    <dgm:pt modelId="{AF322788-5CDC-487E-A4C8-82CCD0F77C08}" type="pres">
      <dgm:prSet presAssocID="{45DE963B-D223-4EE0-8ED1-35F1C3B561C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46F1EB5-4611-4C08-B2D1-B4FF24201F51}" srcId="{E9FC8140-DE8A-45A3-AA50-3D799143A549}" destId="{36323B93-F788-4F91-9AAF-8F3EC45B2973}" srcOrd="0" destOrd="0" parTransId="{FEFC8E9A-2B7B-478D-B3AD-842D6C957A47}" sibTransId="{5F41829A-B611-44B5-82CF-4D425626C46E}"/>
    <dgm:cxn modelId="{0E1CFBB6-AA1D-4A78-8E9F-27CE7DB0F4FD}" srcId="{E9FC8140-DE8A-45A3-AA50-3D799143A549}" destId="{61568D6F-77D7-486A-9699-483D0E5C778C}" srcOrd="1" destOrd="0" parTransId="{0FF59EDA-1BAF-4064-993F-2809BE28802D}" sibTransId="{34640B37-2734-4277-AA4A-F6FCAD290913}"/>
    <dgm:cxn modelId="{54C9FF9A-BEC6-4A47-AD09-F884CE3827B5}" srcId="{E9FC8140-DE8A-45A3-AA50-3D799143A549}" destId="{45DE963B-D223-4EE0-8ED1-35F1C3B561CB}" srcOrd="2" destOrd="0" parTransId="{695481AF-B3D3-4471-9E2C-74AE6622F267}" sibTransId="{D07925D6-4FF4-4CFC-A227-72A429B73799}"/>
    <dgm:cxn modelId="{BF554F58-4121-46B1-8D23-5CE8E1BCA5D7}" type="presOf" srcId="{E9FC8140-DE8A-45A3-AA50-3D799143A549}" destId="{FB386CAE-5B85-49FF-835D-1371F34731B3}" srcOrd="0" destOrd="0" presId="urn:microsoft.com/office/officeart/2005/8/layout/hProcess9"/>
    <dgm:cxn modelId="{07CCEBC4-568A-4419-BF41-BE653333A1ED}" type="presParOf" srcId="{FB386CAE-5B85-49FF-835D-1371F34731B3}" destId="{30CAEC04-198A-423B-80AF-83A328E51263}" srcOrd="0" destOrd="0" presId="urn:microsoft.com/office/officeart/2005/8/layout/hProcess9"/>
    <dgm:cxn modelId="{FAEB36C7-806D-4F5C-839F-E1500ED74202}" type="presParOf" srcId="{FB386CAE-5B85-49FF-835D-1371F34731B3}" destId="{7D122CFC-C1A4-40AA-950A-4FD2F527E519}" srcOrd="1" destOrd="0" presId="urn:microsoft.com/office/officeart/2005/8/layout/hProcess9"/>
    <dgm:cxn modelId="{FDC3E0FA-5C2D-4D4A-89D6-AAC9E7BCCA07}" type="presParOf" srcId="{7D122CFC-C1A4-40AA-950A-4FD2F527E519}" destId="{30CE9D24-F91E-46D2-92E4-18BDFB0C4E54}" srcOrd="0" destOrd="1" presId="urn:microsoft.com/office/officeart/2005/8/layout/hProcess9"/>
    <dgm:cxn modelId="{BD639432-B381-4CD6-B8E1-FD816A76C6EA}" type="presOf" srcId="{36323B93-F788-4F91-9AAF-8F3EC45B2973}" destId="{30CE9D24-F91E-46D2-92E4-18BDFB0C4E54}" srcOrd="0" destOrd="0" presId="urn:microsoft.com/office/officeart/2005/8/layout/hProcess9"/>
    <dgm:cxn modelId="{4E2FF879-E32F-4FE5-B4AF-057C8E807B07}" type="presParOf" srcId="{7D122CFC-C1A4-40AA-950A-4FD2F527E519}" destId="{169795CC-C485-48BF-AF7C-8D5E17E53EEC}" srcOrd="1" destOrd="1" presId="urn:microsoft.com/office/officeart/2005/8/layout/hProcess9"/>
    <dgm:cxn modelId="{B09345A5-7CA2-44DF-AF97-6EFB1E41BF20}" type="presParOf" srcId="{7D122CFC-C1A4-40AA-950A-4FD2F527E519}" destId="{AA7356FD-5CBE-4B22-BA99-B70892FD3236}" srcOrd="2" destOrd="1" presId="urn:microsoft.com/office/officeart/2005/8/layout/hProcess9"/>
    <dgm:cxn modelId="{3FE266DC-C642-4BF0-8A90-C69909DF63D6}" type="presOf" srcId="{61568D6F-77D7-486A-9699-483D0E5C778C}" destId="{AA7356FD-5CBE-4B22-BA99-B70892FD3236}" srcOrd="0" destOrd="0" presId="urn:microsoft.com/office/officeart/2005/8/layout/hProcess9"/>
    <dgm:cxn modelId="{3480AE76-8124-4315-8839-2A8D1A409966}" type="presParOf" srcId="{7D122CFC-C1A4-40AA-950A-4FD2F527E519}" destId="{CEE1BD0B-FE66-40CD-8556-758DCF8B4582}" srcOrd="3" destOrd="1" presId="urn:microsoft.com/office/officeart/2005/8/layout/hProcess9"/>
    <dgm:cxn modelId="{72BA900D-ECE9-4B42-A8F3-5A44D4A27AB9}" type="presParOf" srcId="{7D122CFC-C1A4-40AA-950A-4FD2F527E519}" destId="{AF322788-5CDC-487E-A4C8-82CCD0F77C08}" srcOrd="4" destOrd="1" presId="urn:microsoft.com/office/officeart/2005/8/layout/hProcess9"/>
    <dgm:cxn modelId="{C215A4C0-2738-405C-B578-08291AFF50F1}" type="presOf" srcId="{45DE963B-D223-4EE0-8ED1-35F1C3B561CB}" destId="{AF322788-5CDC-487E-A4C8-82CCD0F77C08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21133C-7BB1-4DA1-BECC-01A1DFF54415}" type="doc">
      <dgm:prSet/>
      <dgm:spPr/>
      <dgm:t>
        <a:bodyPr/>
        <a:p>
          <a:endParaRPr altLang="en-US"/>
        </a:p>
      </dgm:t>
    </dgm:pt>
    <dgm:pt modelId="{9759733D-8BA9-47C3-A4D5-7976BA176877}">
      <dgm:prSet/>
      <dgm:spPr/>
      <dgm:t>
        <a:bodyPr/>
        <a:p>
          <a:r>
            <a:rPr lang="en-US" b="0" i="0" u="none" baseline="0">
              <a:rtl val="0"/>
            </a:rPr>
            <a:t>There are separate databases for each subject and each difficulty level.</a:t>
          </a:r>
          <a:endParaRPr altLang="en-US"/>
        </a:p>
      </dgm:t>
    </dgm:pt>
    <dgm:pt modelId="{13154E81-0775-487B-A053-F2F32D3A4900}" cxnId="{9C0E0B42-89DC-4A68-9B45-D722E55559A4}" type="parTrans">
      <dgm:prSet/>
      <dgm:spPr/>
    </dgm:pt>
    <dgm:pt modelId="{67C0B61A-CB9E-4810-B347-2C5E6A8EE7C0}" cxnId="{9C0E0B42-89DC-4A68-9B45-D722E55559A4}" type="sibTrans">
      <dgm:prSet/>
      <dgm:spPr/>
    </dgm:pt>
    <dgm:pt modelId="{BFB05069-1783-4584-8311-973ED6C31B19}">
      <dgm:prSet/>
      <dgm:spPr/>
      <dgm:t>
        <a:bodyPr/>
        <a:p>
          <a:r>
            <a:rPr lang="en-US" b="0" i="0" u="none" baseline="0">
              <a:rtl val="0"/>
            </a:rPr>
            <a:t>The program generates each quiz based on the provided subject and difficulty level.</a:t>
          </a:r>
          <a:endParaRPr altLang="en-US"/>
        </a:p>
      </dgm:t>
    </dgm:pt>
    <dgm:pt modelId="{434CC636-3C5F-409C-BA22-777A70351AE3}" cxnId="{1F02B6CE-1CB4-4B15-9CBF-9332525EB3E6}" type="parTrans">
      <dgm:prSet/>
      <dgm:spPr/>
    </dgm:pt>
    <dgm:pt modelId="{923FC7F0-A108-45CB-A0C4-14CD3BFBD87B}" cxnId="{1F02B6CE-1CB4-4B15-9CBF-9332525EB3E6}" type="sibTrans">
      <dgm:prSet/>
      <dgm:spPr/>
    </dgm:pt>
    <dgm:pt modelId="{256CD800-E98D-440C-8C34-B374E9C2100C}">
      <dgm:prSet/>
      <dgm:spPr/>
      <dgm:t>
        <a:bodyPr/>
        <a:p>
          <a:r>
            <a:rPr lang="en-US" b="0" i="0" u="none" baseline="0">
              <a:rtl val="0"/>
            </a:rPr>
            <a:t>The record of users who have taken the quiz is also maintained in a database, which is updated after every quiz.</a:t>
          </a:r>
          <a:endParaRPr altLang="en-US"/>
        </a:p>
      </dgm:t>
    </dgm:pt>
    <dgm:pt modelId="{DEF6B376-6C89-4943-A177-7C9F5F80FC24}" cxnId="{2EB95412-800C-4C03-862D-27D798B6551C}" type="parTrans">
      <dgm:prSet/>
      <dgm:spPr/>
    </dgm:pt>
    <dgm:pt modelId="{08A735B5-EB04-4336-AF4E-A7D67918C408}" cxnId="{2EB95412-800C-4C03-862D-27D798B6551C}" type="sibTrans">
      <dgm:prSet/>
      <dgm:spPr/>
    </dgm:pt>
    <dgm:pt modelId="{507D6A2F-FE7F-43B5-8554-5BD4ABB51951}">
      <dgm:prSet/>
      <dgm:spPr/>
      <dgm:t>
        <a:bodyPr/>
        <a:p>
          <a:r>
            <a:rPr lang="en-US" b="0" i="0" u="none" baseline="0">
              <a:rtl val="0"/>
            </a:rPr>
            <a:t>The users can also monitor and analyse their own performance.</a:t>
          </a:r>
          <a:endParaRPr altLang="en-US"/>
        </a:p>
      </dgm:t>
    </dgm:pt>
    <dgm:pt modelId="{4E150BBE-A4D1-484F-9275-37498C106E18}" cxnId="{D9B4CE49-FE3E-4909-BDC1-36394268DF25}" type="parTrans">
      <dgm:prSet/>
      <dgm:spPr/>
    </dgm:pt>
    <dgm:pt modelId="{18AA987E-62B0-4791-9486-A754827B4FB8}" cxnId="{D9B4CE49-FE3E-4909-BDC1-36394268DF25}" type="sibTrans">
      <dgm:prSet/>
      <dgm:spPr/>
    </dgm:pt>
    <dgm:pt modelId="{9ACCFECA-EEB0-433C-A8E1-52F7A58C6E54}" type="pres">
      <dgm:prSet presAssocID="{0321133C-7BB1-4DA1-BECC-01A1DFF54415}" presName="CompostProcess" presStyleCnt="0">
        <dgm:presLayoutVars>
          <dgm:dir/>
          <dgm:resizeHandles val="exact"/>
        </dgm:presLayoutVars>
      </dgm:prSet>
      <dgm:spPr/>
    </dgm:pt>
    <dgm:pt modelId="{F6F16449-A716-4412-9EE3-24C36FE8D8B1}" type="pres">
      <dgm:prSet presAssocID="{0321133C-7BB1-4DA1-BECC-01A1DFF54415}" presName="arrow" presStyleLbl="bgShp" presStyleIdx="0" presStyleCnt="1"/>
      <dgm:spPr/>
    </dgm:pt>
    <dgm:pt modelId="{8E6DE51E-9A33-40F3-963D-3DF66719ABD1}" type="pres">
      <dgm:prSet presAssocID="{0321133C-7BB1-4DA1-BECC-01A1DFF54415}" presName="linearProcess" presStyleCnt="0"/>
      <dgm:spPr/>
    </dgm:pt>
    <dgm:pt modelId="{935C6AB5-6C0C-4CB1-A87D-7520745F9564}" type="pres">
      <dgm:prSet presAssocID="{9759733D-8BA9-47C3-A4D5-7976BA176877}" presName="textNode" presStyleLbl="node1" presStyleIdx="0" presStyleCnt="4">
        <dgm:presLayoutVars>
          <dgm:bulletEnabled val="1"/>
        </dgm:presLayoutVars>
      </dgm:prSet>
      <dgm:spPr/>
    </dgm:pt>
    <dgm:pt modelId="{1AE4DE02-3816-43B4-BC29-0CF40C652632}" type="pres">
      <dgm:prSet presAssocID="{67C0B61A-CB9E-4810-B347-2C5E6A8EE7C0}" presName="sibTrans" presStyleCnt="0"/>
      <dgm:spPr/>
    </dgm:pt>
    <dgm:pt modelId="{32F6890E-2F2E-4662-8EBF-CFE9A1F9A9A0}" type="pres">
      <dgm:prSet presAssocID="{BFB05069-1783-4584-8311-973ED6C31B19}" presName="textNode" presStyleLbl="node1" presStyleIdx="1" presStyleCnt="4">
        <dgm:presLayoutVars>
          <dgm:bulletEnabled val="1"/>
        </dgm:presLayoutVars>
      </dgm:prSet>
      <dgm:spPr/>
    </dgm:pt>
    <dgm:pt modelId="{3138D103-05EB-4570-AF0E-282CEFD4B610}" type="pres">
      <dgm:prSet presAssocID="{923FC7F0-A108-45CB-A0C4-14CD3BFBD87B}" presName="sibTrans" presStyleCnt="0"/>
      <dgm:spPr/>
    </dgm:pt>
    <dgm:pt modelId="{8CB13617-5B93-4FB5-8A20-DB1EFE6A7F76}" type="pres">
      <dgm:prSet presAssocID="{256CD800-E98D-440C-8C34-B374E9C2100C}" presName="textNode" presStyleLbl="node1" presStyleIdx="2" presStyleCnt="4">
        <dgm:presLayoutVars>
          <dgm:bulletEnabled val="1"/>
        </dgm:presLayoutVars>
      </dgm:prSet>
      <dgm:spPr/>
    </dgm:pt>
    <dgm:pt modelId="{4AD40863-191C-486B-860A-32CEB4763720}" type="pres">
      <dgm:prSet presAssocID="{08A735B5-EB04-4336-AF4E-A7D67918C408}" presName="sibTrans" presStyleCnt="0"/>
      <dgm:spPr/>
    </dgm:pt>
    <dgm:pt modelId="{57D50282-5E36-486B-9C35-9D1175F7A76B}" type="pres">
      <dgm:prSet presAssocID="{507D6A2F-FE7F-43B5-8554-5BD4ABB5195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C0E0B42-89DC-4A68-9B45-D722E55559A4}" srcId="{0321133C-7BB1-4DA1-BECC-01A1DFF54415}" destId="{9759733D-8BA9-47C3-A4D5-7976BA176877}" srcOrd="0" destOrd="0" parTransId="{13154E81-0775-487B-A053-F2F32D3A4900}" sibTransId="{67C0B61A-CB9E-4810-B347-2C5E6A8EE7C0}"/>
    <dgm:cxn modelId="{1F02B6CE-1CB4-4B15-9CBF-9332525EB3E6}" srcId="{0321133C-7BB1-4DA1-BECC-01A1DFF54415}" destId="{BFB05069-1783-4584-8311-973ED6C31B19}" srcOrd="1" destOrd="0" parTransId="{434CC636-3C5F-409C-BA22-777A70351AE3}" sibTransId="{923FC7F0-A108-45CB-A0C4-14CD3BFBD87B}"/>
    <dgm:cxn modelId="{2EB95412-800C-4C03-862D-27D798B6551C}" srcId="{0321133C-7BB1-4DA1-BECC-01A1DFF54415}" destId="{256CD800-E98D-440C-8C34-B374E9C2100C}" srcOrd="2" destOrd="0" parTransId="{DEF6B376-6C89-4943-A177-7C9F5F80FC24}" sibTransId="{08A735B5-EB04-4336-AF4E-A7D67918C408}"/>
    <dgm:cxn modelId="{D9B4CE49-FE3E-4909-BDC1-36394268DF25}" srcId="{0321133C-7BB1-4DA1-BECC-01A1DFF54415}" destId="{507D6A2F-FE7F-43B5-8554-5BD4ABB51951}" srcOrd="3" destOrd="0" parTransId="{4E150BBE-A4D1-484F-9275-37498C106E18}" sibTransId="{18AA987E-62B0-4791-9486-A754827B4FB8}"/>
    <dgm:cxn modelId="{397B8312-4CAA-4433-BEC4-88AFA6DF248B}" type="presOf" srcId="{0321133C-7BB1-4DA1-BECC-01A1DFF54415}" destId="{9ACCFECA-EEB0-433C-A8E1-52F7A58C6E54}" srcOrd="0" destOrd="0" presId="urn:microsoft.com/office/officeart/2005/8/layout/hProcess9"/>
    <dgm:cxn modelId="{6EF3B89F-6C99-44DF-A986-850DE0745864}" type="presParOf" srcId="{9ACCFECA-EEB0-433C-A8E1-52F7A58C6E54}" destId="{F6F16449-A716-4412-9EE3-24C36FE8D8B1}" srcOrd="0" destOrd="0" presId="urn:microsoft.com/office/officeart/2005/8/layout/hProcess9"/>
    <dgm:cxn modelId="{B6501342-DF52-443C-9524-1D9A6AD5A26B}" type="presParOf" srcId="{9ACCFECA-EEB0-433C-A8E1-52F7A58C6E54}" destId="{8E6DE51E-9A33-40F3-963D-3DF66719ABD1}" srcOrd="1" destOrd="0" presId="urn:microsoft.com/office/officeart/2005/8/layout/hProcess9"/>
    <dgm:cxn modelId="{9D1159CB-7C89-4EA4-BD1E-D92FF31A67EC}" type="presParOf" srcId="{8E6DE51E-9A33-40F3-963D-3DF66719ABD1}" destId="{935C6AB5-6C0C-4CB1-A87D-7520745F9564}" srcOrd="0" destOrd="1" presId="urn:microsoft.com/office/officeart/2005/8/layout/hProcess9"/>
    <dgm:cxn modelId="{7B6227F3-3136-44B5-A51A-EF98CE66E3B1}" type="presOf" srcId="{9759733D-8BA9-47C3-A4D5-7976BA176877}" destId="{935C6AB5-6C0C-4CB1-A87D-7520745F9564}" srcOrd="0" destOrd="0" presId="urn:microsoft.com/office/officeart/2005/8/layout/hProcess9"/>
    <dgm:cxn modelId="{4266E6E8-851D-448D-8761-1A0C309B70CC}" type="presParOf" srcId="{8E6DE51E-9A33-40F3-963D-3DF66719ABD1}" destId="{1AE4DE02-3816-43B4-BC29-0CF40C652632}" srcOrd="1" destOrd="1" presId="urn:microsoft.com/office/officeart/2005/8/layout/hProcess9"/>
    <dgm:cxn modelId="{5696CC23-9CDC-4E0D-9119-808DB9803B82}" type="presParOf" srcId="{8E6DE51E-9A33-40F3-963D-3DF66719ABD1}" destId="{32F6890E-2F2E-4662-8EBF-CFE9A1F9A9A0}" srcOrd="2" destOrd="1" presId="urn:microsoft.com/office/officeart/2005/8/layout/hProcess9"/>
    <dgm:cxn modelId="{61853FBE-2452-4A9B-926B-2D8909C658AB}" type="presOf" srcId="{BFB05069-1783-4584-8311-973ED6C31B19}" destId="{32F6890E-2F2E-4662-8EBF-CFE9A1F9A9A0}" srcOrd="0" destOrd="0" presId="urn:microsoft.com/office/officeart/2005/8/layout/hProcess9"/>
    <dgm:cxn modelId="{41E185C3-D15B-4107-AB5A-87D387E90C4C}" type="presParOf" srcId="{8E6DE51E-9A33-40F3-963D-3DF66719ABD1}" destId="{3138D103-05EB-4570-AF0E-282CEFD4B610}" srcOrd="3" destOrd="1" presId="urn:microsoft.com/office/officeart/2005/8/layout/hProcess9"/>
    <dgm:cxn modelId="{748628D0-341D-4FF4-81BF-047D770193EA}" type="presParOf" srcId="{8E6DE51E-9A33-40F3-963D-3DF66719ABD1}" destId="{8CB13617-5B93-4FB5-8A20-DB1EFE6A7F76}" srcOrd="4" destOrd="1" presId="urn:microsoft.com/office/officeart/2005/8/layout/hProcess9"/>
    <dgm:cxn modelId="{1F6197D1-6130-4E04-B570-BD39D70FC49B}" type="presOf" srcId="{256CD800-E98D-440C-8C34-B374E9C2100C}" destId="{8CB13617-5B93-4FB5-8A20-DB1EFE6A7F76}" srcOrd="0" destOrd="0" presId="urn:microsoft.com/office/officeart/2005/8/layout/hProcess9"/>
    <dgm:cxn modelId="{9B50B513-642E-4B59-9FBA-71CAE2F8532E}" type="presParOf" srcId="{8E6DE51E-9A33-40F3-963D-3DF66719ABD1}" destId="{4AD40863-191C-486B-860A-32CEB4763720}" srcOrd="5" destOrd="1" presId="urn:microsoft.com/office/officeart/2005/8/layout/hProcess9"/>
    <dgm:cxn modelId="{A13E24F3-C626-453E-ADAE-D2FAE46F1BB6}" type="presParOf" srcId="{8E6DE51E-9A33-40F3-963D-3DF66719ABD1}" destId="{57D50282-5E36-486B-9C35-9D1175F7A76B}" srcOrd="6" destOrd="1" presId="urn:microsoft.com/office/officeart/2005/8/layout/hProcess9"/>
    <dgm:cxn modelId="{765EBDEB-1C48-4A3D-86C8-E3421C6AABBD}" type="presOf" srcId="{507D6A2F-FE7F-43B5-8554-5BD4ABB51951}" destId="{57D50282-5E36-486B-9C35-9D1175F7A76B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246370"/>
        <a:chOff x="0" y="0"/>
        <a:chExt cx="10852150" cy="5246370"/>
      </a:xfrm>
    </dsp:grpSpPr>
    <dsp:sp modelId="{3C17F711-A9FA-41FB-8C13-E3E79C7395F8}">
      <dsp:nvSpPr>
        <dsp:cNvPr id="3" name="Chevron 2"/>
        <dsp:cNvSpPr/>
      </dsp:nvSpPr>
      <dsp:spPr bwMode="white">
        <a:xfrm rot="5400000">
          <a:off x="-786955" y="786956"/>
          <a:ext cx="5246370" cy="3672459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20955" tIns="20955" rIns="20955" bIns="20955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primary goals of our program are:</a:t>
          </a:r>
          <a:endParaRPr altLang="en-US"/>
        </a:p>
      </dsp:txBody>
      <dsp:txXfrm rot="5400000">
        <a:off x="-786955" y="786956"/>
        <a:ext cx="5246370" cy="3672459"/>
      </dsp:txXfrm>
    </dsp:sp>
    <dsp:sp modelId="{C3BB22DE-9B18-4B3F-981F-1F7ED3C0A498}">
      <dsp:nvSpPr>
        <dsp:cNvPr id="4" name="Round Same Side Corner Rectangle 3"/>
        <dsp:cNvSpPr/>
      </dsp:nvSpPr>
      <dsp:spPr bwMode="white">
        <a:xfrm rot="5400000">
          <a:off x="5557234" y="-1884775"/>
          <a:ext cx="3410141" cy="7179691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63576" tIns="14605" rIns="14605" bIns="14605" anchor="ctr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u="none" baseline="0">
              <a:solidFill>
                <a:schemeClr val="dk1"/>
              </a:solidFill>
              <a:rtl val="0"/>
            </a:rPr>
            <a:t>Automate the process of Quiz generation</a:t>
          </a:r>
          <a:endParaRPr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u="none" baseline="0">
              <a:solidFill>
                <a:schemeClr val="dk1"/>
              </a:solidFill>
              <a:rtl val="0"/>
            </a:rPr>
            <a:t>Reduce the workloads from the teachers and professors</a:t>
          </a:r>
          <a:endParaRPr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u="none" baseline="0">
              <a:solidFill>
                <a:schemeClr val="dk1"/>
              </a:solidFill>
              <a:rtl val="0"/>
            </a:rPr>
            <a:t>Ensure the diversity and variety in each quiz</a:t>
          </a:r>
          <a:endParaRPr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u="none" baseline="0">
              <a:solidFill>
                <a:schemeClr val="dk1"/>
              </a:solidFill>
              <a:rtl val="0"/>
            </a:rPr>
            <a:t>Generate quizzes according to the provided difficulty level.</a:t>
          </a:r>
          <a:endParaRPr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0" i="0" u="none" baseline="0">
              <a:solidFill>
                <a:schemeClr val="dk1"/>
              </a:solidFill>
              <a:rtl val="0"/>
            </a:rPr>
            <a:t>Maintain a report of each quiz taken by the users (or students)</a:t>
          </a:r>
          <a:endParaRPr altLang="en-US">
            <a:solidFill>
              <a:schemeClr val="dk1"/>
            </a:solidFill>
          </a:endParaRPr>
        </a:p>
      </dsp:txBody>
      <dsp:txXfrm rot="5400000">
        <a:off x="5557234" y="-1884775"/>
        <a:ext cx="3410141" cy="7179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3F8B8579-014A-42BD-A530-BA7E3FEF0BC4}">
      <dsp:nvSpPr>
        <dsp:cNvPr id="3" name="Right Arrow 2"/>
        <dsp:cNvSpPr/>
      </dsp:nvSpPr>
      <dsp:spPr bwMode="white">
        <a:xfrm>
          <a:off x="813911" y="0"/>
          <a:ext cx="9224328" cy="538861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13911" y="0"/>
        <a:ext cx="9224328" cy="5388610"/>
      </dsp:txXfrm>
    </dsp:sp>
    <dsp:sp modelId="{E47CE844-174D-4713-AE69-9991F9C5AAF3}">
      <dsp:nvSpPr>
        <dsp:cNvPr id="4" name="Rounded Rectangle 3"/>
        <dsp:cNvSpPr/>
      </dsp:nvSpPr>
      <dsp:spPr bwMode="white">
        <a:xfrm>
          <a:off x="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quizzes are generated randomly from the provided database.</a:t>
          </a:r>
          <a:endParaRPr altLang="en-US"/>
        </a:p>
      </dsp:txBody>
      <dsp:txXfrm>
        <a:off x="0" y="1616583"/>
        <a:ext cx="2411589" cy="2155444"/>
      </dsp:txXfrm>
    </dsp:sp>
    <dsp:sp modelId="{50FEECEF-CAF3-4C28-838F-B45CAFAA5BC6}">
      <dsp:nvSpPr>
        <dsp:cNvPr id="5" name="Rounded Rectangle 4"/>
        <dsp:cNvSpPr/>
      </dsp:nvSpPr>
      <dsp:spPr bwMode="white">
        <a:xfrm>
          <a:off x="281352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Questions are selected randomly, and then checked if they are already taken or not.</a:t>
          </a:r>
          <a:endParaRPr altLang="en-US"/>
        </a:p>
      </dsp:txBody>
      <dsp:txXfrm>
        <a:off x="2813520" y="1616583"/>
        <a:ext cx="2411589" cy="2155444"/>
      </dsp:txXfrm>
    </dsp:sp>
    <dsp:sp modelId="{7F363410-EB82-4A98-A097-B8BFB68DF014}">
      <dsp:nvSpPr>
        <dsp:cNvPr id="6" name="Rounded Rectangle 5"/>
        <dsp:cNvSpPr/>
      </dsp:nvSpPr>
      <dsp:spPr bwMode="white">
        <a:xfrm>
          <a:off x="562704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If the question is not previously added to the quiz, it is added into it.</a:t>
          </a:r>
          <a:endParaRPr altLang="en-US"/>
        </a:p>
      </dsp:txBody>
      <dsp:txXfrm>
        <a:off x="5627041" y="1616583"/>
        <a:ext cx="2411589" cy="2155444"/>
      </dsp:txXfrm>
    </dsp:sp>
    <dsp:sp modelId="{AB05E18B-E055-4B77-9961-5365867F5556}">
      <dsp:nvSpPr>
        <dsp:cNvPr id="7" name="Rounded Rectangle 6"/>
        <dsp:cNvSpPr/>
      </dsp:nvSpPr>
      <dsp:spPr bwMode="white">
        <a:xfrm>
          <a:off x="844056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It allows for a fair question selection and distribution, with no selection biases.</a:t>
          </a:r>
          <a:endParaRPr altLang="en-US"/>
        </a:p>
      </dsp:txBody>
      <dsp:txXfrm>
        <a:off x="8440561" y="1616583"/>
        <a:ext cx="2411589" cy="21554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FF537836-9703-4557-A72E-50B5E0FFFDE4}">
      <dsp:nvSpPr>
        <dsp:cNvPr id="3" name="Right Arrow 2"/>
        <dsp:cNvSpPr/>
      </dsp:nvSpPr>
      <dsp:spPr bwMode="white">
        <a:xfrm>
          <a:off x="813911" y="0"/>
          <a:ext cx="9224328" cy="538861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13911" y="0"/>
        <a:ext cx="9224328" cy="5388610"/>
      </dsp:txXfrm>
    </dsp:sp>
    <dsp:sp modelId="{6B87DBC7-6B8B-48AB-8A76-09B47C3FC92B}">
      <dsp:nvSpPr>
        <dsp:cNvPr id="4" name="Rounded Rectangle 3"/>
        <dsp:cNvSpPr/>
      </dsp:nvSpPr>
      <dsp:spPr bwMode="white">
        <a:xfrm>
          <a:off x="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quizzes are not only meant to be taken at the spot, but also to be stored for later use.</a:t>
          </a:r>
          <a:endParaRPr altLang="en-US"/>
        </a:p>
      </dsp:txBody>
      <dsp:txXfrm>
        <a:off x="0" y="1616583"/>
        <a:ext cx="2411589" cy="2155444"/>
      </dsp:txXfrm>
    </dsp:sp>
    <dsp:sp modelId="{7614337A-DE81-45BB-ABC0-3C59EA1C737D}">
      <dsp:nvSpPr>
        <dsp:cNvPr id="5" name="Rounded Rectangle 4"/>
        <dsp:cNvSpPr/>
      </dsp:nvSpPr>
      <dsp:spPr bwMode="white">
        <a:xfrm>
          <a:off x="281352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For this purpose, our program can also export any generated quiz into a PDF file, which can later be printed.</a:t>
          </a:r>
          <a:endParaRPr altLang="en-US"/>
        </a:p>
      </dsp:txBody>
      <dsp:txXfrm>
        <a:off x="2813520" y="1616583"/>
        <a:ext cx="2411589" cy="2155444"/>
      </dsp:txXfrm>
    </dsp:sp>
    <dsp:sp modelId="{8E5DEF40-A717-46F6-B1E5-D3F9D63BA238}">
      <dsp:nvSpPr>
        <dsp:cNvPr id="6" name="Rounded Rectangle 5"/>
        <dsp:cNvSpPr/>
      </dsp:nvSpPr>
      <dsp:spPr bwMode="white">
        <a:xfrm>
          <a:off x="562704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feature can be used for mass generation of quizzes for a whole class or even a whole department.</a:t>
          </a:r>
          <a:endParaRPr altLang="en-US"/>
        </a:p>
      </dsp:txBody>
      <dsp:txXfrm>
        <a:off x="5627041" y="1616583"/>
        <a:ext cx="2411589" cy="2155444"/>
      </dsp:txXfrm>
    </dsp:sp>
    <dsp:sp modelId="{24E39607-BFE7-47D6-AAB1-8993E4681539}">
      <dsp:nvSpPr>
        <dsp:cNvPr id="7" name="Rounded Rectangle 6"/>
        <dsp:cNvSpPr/>
      </dsp:nvSpPr>
      <dsp:spPr bwMode="white">
        <a:xfrm>
          <a:off x="844056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Therefore it increases the scalability of the program ten-folds.</a:t>
          </a:r>
          <a:endParaRPr altLang="en-US"/>
        </a:p>
      </dsp:txBody>
      <dsp:txXfrm>
        <a:off x="8440561" y="1616583"/>
        <a:ext cx="2411589" cy="21554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6584950"/>
        <a:chOff x="0" y="0"/>
        <a:chExt cx="10852150" cy="6584950"/>
      </a:xfrm>
    </dsp:grpSpPr>
    <dsp:sp modelId="{9579D40A-C4D0-4763-8A54-20D222614F0E}">
      <dsp:nvSpPr>
        <dsp:cNvPr id="3" name="Oval 2"/>
        <dsp:cNvSpPr/>
      </dsp:nvSpPr>
      <dsp:spPr bwMode="white">
        <a:xfrm>
          <a:off x="4029493" y="3777964"/>
          <a:ext cx="2793164" cy="279316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Working Overview</a:t>
          </a:r>
          <a:endParaRPr altLang="en-US"/>
        </a:p>
      </dsp:txBody>
      <dsp:txXfrm>
        <a:off x="4029493" y="3777964"/>
        <a:ext cx="2793164" cy="2793164"/>
      </dsp:txXfrm>
    </dsp:sp>
    <dsp:sp modelId="{2E68021C-5AED-4C15-A774-64215C12400A}">
      <dsp:nvSpPr>
        <dsp:cNvPr id="4" name="Left Arrow 3"/>
        <dsp:cNvSpPr/>
      </dsp:nvSpPr>
      <dsp:spPr bwMode="white">
        <a:xfrm rot="10799999">
          <a:off x="1401078" y="4776520"/>
          <a:ext cx="2554089" cy="79605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1401078" y="4776520"/>
        <a:ext cx="2554089" cy="796052"/>
      </dsp:txXfrm>
    </dsp:sp>
    <dsp:sp modelId="{46F082FB-ACCD-4B21-82E4-B0B79D9B8EE1}">
      <dsp:nvSpPr>
        <dsp:cNvPr id="5" name="Rounded Rectangle 4"/>
        <dsp:cNvSpPr/>
      </dsp:nvSpPr>
      <dsp:spPr bwMode="white">
        <a:xfrm>
          <a:off x="0" y="4113144"/>
          <a:ext cx="2653506" cy="2122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 of LinkedLists</a:t>
          </a:r>
          <a:endParaRPr altLang="en-US"/>
        </a:p>
      </dsp:txBody>
      <dsp:txXfrm>
        <a:off x="0" y="4113144"/>
        <a:ext cx="2653506" cy="2122805"/>
      </dsp:txXfrm>
    </dsp:sp>
    <dsp:sp modelId="{1206AFF9-0F02-4C49-BE68-F9E22BF077E8}">
      <dsp:nvSpPr>
        <dsp:cNvPr id="6" name="Left Arrow 5"/>
        <dsp:cNvSpPr/>
      </dsp:nvSpPr>
      <dsp:spPr bwMode="white">
        <a:xfrm rot="13499999">
          <a:off x="2205935" y="2833425"/>
          <a:ext cx="2554089" cy="79605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3499999">
        <a:off x="2205935" y="2833425"/>
        <a:ext cx="2554089" cy="796052"/>
      </dsp:txXfrm>
    </dsp:sp>
    <dsp:sp modelId="{F898CC5E-930B-461A-943F-5C859D157714}">
      <dsp:nvSpPr>
        <dsp:cNvPr id="7" name="Rounded Rectangle 6"/>
        <dsp:cNvSpPr/>
      </dsp:nvSpPr>
      <dsp:spPr bwMode="white">
        <a:xfrm>
          <a:off x="1200664" y="1214485"/>
          <a:ext cx="2653506" cy="2122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 of Queues</a:t>
          </a:r>
          <a:endParaRPr altLang="en-US"/>
        </a:p>
      </dsp:txBody>
      <dsp:txXfrm>
        <a:off x="1200664" y="1214485"/>
        <a:ext cx="2653506" cy="2122805"/>
      </dsp:txXfrm>
    </dsp:sp>
    <dsp:sp modelId="{A05C4D7F-54FA-4C55-A7A5-7CF8EDFEA275}">
      <dsp:nvSpPr>
        <dsp:cNvPr id="8" name="Left Arrow 7"/>
        <dsp:cNvSpPr/>
      </dsp:nvSpPr>
      <dsp:spPr bwMode="white">
        <a:xfrm rot="16199999">
          <a:off x="4149031" y="2028568"/>
          <a:ext cx="2554089" cy="79605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4149031" y="2028568"/>
        <a:ext cx="2554089" cy="796052"/>
      </dsp:txXfrm>
    </dsp:sp>
    <dsp:sp modelId="{3DECAE3D-D20A-4322-80FC-012F3BD42CFE}">
      <dsp:nvSpPr>
        <dsp:cNvPr id="9" name="Rounded Rectangle 8"/>
        <dsp:cNvSpPr/>
      </dsp:nvSpPr>
      <dsp:spPr bwMode="white">
        <a:xfrm>
          <a:off x="4099322" y="13822"/>
          <a:ext cx="2653506" cy="2122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External Database usage</a:t>
          </a:r>
          <a:endParaRPr altLang="en-US"/>
        </a:p>
      </dsp:txBody>
      <dsp:txXfrm>
        <a:off x="4099322" y="13822"/>
        <a:ext cx="2653506" cy="2122805"/>
      </dsp:txXfrm>
    </dsp:sp>
    <dsp:sp modelId="{89377D17-5E72-4AA1-940C-17FD2249B68D}">
      <dsp:nvSpPr>
        <dsp:cNvPr id="10" name="Left Arrow 9"/>
        <dsp:cNvSpPr/>
      </dsp:nvSpPr>
      <dsp:spPr bwMode="white">
        <a:xfrm rot="-2700000">
          <a:off x="6092126" y="2833425"/>
          <a:ext cx="2554089" cy="79605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2700000">
        <a:off x="6092126" y="2833425"/>
        <a:ext cx="2554089" cy="796052"/>
      </dsp:txXfrm>
    </dsp:sp>
    <dsp:sp modelId="{74610973-D9DE-4970-8AF8-A0DA0FD37293}">
      <dsp:nvSpPr>
        <dsp:cNvPr id="11" name="Rounded Rectangle 10"/>
        <dsp:cNvSpPr/>
      </dsp:nvSpPr>
      <dsp:spPr bwMode="white">
        <a:xfrm>
          <a:off x="6997980" y="1214485"/>
          <a:ext cx="2653506" cy="2122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User Record keeping</a:t>
          </a:r>
          <a:endParaRPr altLang="en-US"/>
        </a:p>
      </dsp:txBody>
      <dsp:txXfrm>
        <a:off x="6997980" y="1214485"/>
        <a:ext cx="2653506" cy="2122805"/>
      </dsp:txXfrm>
    </dsp:sp>
    <dsp:sp modelId="{1D1452F4-5112-4E77-9B38-17BEF2ED4E28}">
      <dsp:nvSpPr>
        <dsp:cNvPr id="12" name="Left Arrow 11"/>
        <dsp:cNvSpPr/>
      </dsp:nvSpPr>
      <dsp:spPr bwMode="white">
        <a:xfrm>
          <a:off x="6896983" y="4776520"/>
          <a:ext cx="2554089" cy="79605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896983" y="4776520"/>
        <a:ext cx="2554089" cy="796052"/>
      </dsp:txXfrm>
    </dsp:sp>
    <dsp:sp modelId="{9A1F8825-0F13-441A-A9AA-DD72AD8A8EF1}">
      <dsp:nvSpPr>
        <dsp:cNvPr id="13" name="Rounded Rectangle 12"/>
        <dsp:cNvSpPr/>
      </dsp:nvSpPr>
      <dsp:spPr bwMode="white">
        <a:xfrm>
          <a:off x="8198644" y="4113144"/>
          <a:ext cx="2653506" cy="212280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0485" tIns="70485" rIns="70485" bIns="70485" anchor="ctr"/>
        <a:lstStyle>
          <a:lvl1pPr algn="ctr">
            <a:defRPr sz="37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PDF Export</a:t>
          </a:r>
          <a:endParaRPr altLang="en-US"/>
        </a:p>
      </dsp:txBody>
      <dsp:txXfrm>
        <a:off x="8198644" y="4113144"/>
        <a:ext cx="2653506" cy="21228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EF6871F0-C9E4-46F4-9628-EFD93274C92A}">
      <dsp:nvSpPr>
        <dsp:cNvPr id="3" name="Rounded Rectangle 2"/>
        <dsp:cNvSpPr/>
      </dsp:nvSpPr>
      <dsp:spPr bwMode="white">
        <a:xfrm>
          <a:off x="0" y="384885"/>
          <a:ext cx="10852150" cy="10985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All the questions for each subject and difficulty is kept in external .csv files.</a:t>
          </a:r>
          <a:endParaRPr altLang="en-US"/>
        </a:p>
      </dsp:txBody>
      <dsp:txXfrm>
        <a:off x="0" y="384885"/>
        <a:ext cx="10852150" cy="1098550"/>
      </dsp:txXfrm>
    </dsp:sp>
    <dsp:sp modelId="{929AD90D-579F-486B-8874-9C16C1FEC76B}">
      <dsp:nvSpPr>
        <dsp:cNvPr id="4" name="Rounded Rectangle 3"/>
        <dsp:cNvSpPr/>
      </dsp:nvSpPr>
      <dsp:spPr bwMode="white">
        <a:xfrm>
          <a:off x="0" y="1558315"/>
          <a:ext cx="10852150" cy="10985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format of file is Question,Option1,Option2,Option3,Option4,Correct Option</a:t>
          </a:r>
          <a:endParaRPr altLang="en-US"/>
        </a:p>
      </dsp:txBody>
      <dsp:txXfrm>
        <a:off x="0" y="1558315"/>
        <a:ext cx="10852150" cy="1098550"/>
      </dsp:txXfrm>
    </dsp:sp>
    <dsp:sp modelId="{F48C8C24-FB2A-444D-9490-A14FD42D861C}">
      <dsp:nvSpPr>
        <dsp:cNvPr id="5" name="Rounded Rectangle 4"/>
        <dsp:cNvSpPr/>
      </dsp:nvSpPr>
      <dsp:spPr bwMode="white">
        <a:xfrm>
          <a:off x="0" y="2731745"/>
          <a:ext cx="10852150" cy="10985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Upon Runtime, the program asks user if they want to take a quiz, then asks for the subject and its difficulty, along with the length of quiz.</a:t>
          </a:r>
          <a:endParaRPr altLang="en-US"/>
        </a:p>
      </dsp:txBody>
      <dsp:txXfrm>
        <a:off x="0" y="2731745"/>
        <a:ext cx="10852150" cy="1098550"/>
      </dsp:txXfrm>
    </dsp:sp>
    <dsp:sp modelId="{FD2F0F8C-1307-4C55-864D-FB1AC9907ABC}">
      <dsp:nvSpPr>
        <dsp:cNvPr id="6" name="Rounded Rectangle 5"/>
        <dsp:cNvSpPr/>
      </dsp:nvSpPr>
      <dsp:spPr bwMode="white">
        <a:xfrm>
          <a:off x="0" y="3905175"/>
          <a:ext cx="10852150" cy="10985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file with specified subject and difficulty is then loaded at runtime in the program.</a:t>
          </a:r>
          <a:endParaRPr altLang="en-US"/>
        </a:p>
      </dsp:txBody>
      <dsp:txXfrm>
        <a:off x="0" y="3905175"/>
        <a:ext cx="10852150" cy="10985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98691CB7-B5F7-4F26-9773-5961363D37E4}">
      <dsp:nvSpPr>
        <dsp:cNvPr id="3" name="Rounded Rectangle 2"/>
        <dsp:cNvSpPr/>
      </dsp:nvSpPr>
      <dsp:spPr bwMode="white">
        <a:xfrm>
          <a:off x="0" y="775317"/>
          <a:ext cx="10852150" cy="12236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We load database from .csv files into Linked List</a:t>
          </a:r>
          <a:endParaRPr altLang="en-US"/>
        </a:p>
      </dsp:txBody>
      <dsp:txXfrm>
        <a:off x="0" y="775317"/>
        <a:ext cx="10852150" cy="1223645"/>
      </dsp:txXfrm>
    </dsp:sp>
    <dsp:sp modelId="{6A1DF1CD-92A2-4A01-935D-24FB19C6EAB5}">
      <dsp:nvSpPr>
        <dsp:cNvPr id="4" name="Rounded Rectangle 3"/>
        <dsp:cNvSpPr/>
      </dsp:nvSpPr>
      <dsp:spPr bwMode="white">
        <a:xfrm>
          <a:off x="0" y="2082483"/>
          <a:ext cx="10852150" cy="12236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Linked List is made up of Nodes, with data members strings of Question, Options and an Integer with correct option</a:t>
          </a:r>
          <a:endParaRPr altLang="en-US"/>
        </a:p>
      </dsp:txBody>
      <dsp:txXfrm>
        <a:off x="0" y="2082483"/>
        <a:ext cx="10852150" cy="1223645"/>
      </dsp:txXfrm>
    </dsp:sp>
    <dsp:sp modelId="{6867D5C3-0D6E-49A5-9A7B-6E9B08070197}">
      <dsp:nvSpPr>
        <dsp:cNvPr id="5" name="Rounded Rectangle 4"/>
        <dsp:cNvSpPr/>
      </dsp:nvSpPr>
      <dsp:spPr bwMode="white">
        <a:xfrm>
          <a:off x="0" y="3389648"/>
          <a:ext cx="10852150" cy="122364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User provides the subject and difficulty of the quiz, and the said quiz with all questions is loaded into Linked List from the .csv file</a:t>
          </a:r>
          <a:endParaRPr altLang="en-US"/>
        </a:p>
      </dsp:txBody>
      <dsp:txXfrm>
        <a:off x="0" y="3389648"/>
        <a:ext cx="10852150" cy="12236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9D3CDB1A-3D95-49B6-82DE-591A15A404C5}">
      <dsp:nvSpPr>
        <dsp:cNvPr id="3" name="Rounded Rectangle 2"/>
        <dsp:cNvSpPr/>
      </dsp:nvSpPr>
      <dsp:spPr bwMode="white">
        <a:xfrm>
          <a:off x="0" y="24003"/>
          <a:ext cx="10852150" cy="10128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 queue is used to load only the actual quiz from all the questions in the Linked List.</a:t>
          </a:r>
          <a:endParaRPr altLang="en-US"/>
        </a:p>
      </dsp:txBody>
      <dsp:txXfrm>
        <a:off x="0" y="24003"/>
        <a:ext cx="10852150" cy="1012825"/>
      </dsp:txXfrm>
    </dsp:sp>
    <dsp:sp modelId="{A30B17E4-FF65-4CEB-87CC-38B5AE9CB55E}">
      <dsp:nvSpPr>
        <dsp:cNvPr id="4" name="Rounded Rectangle 3"/>
        <dsp:cNvSpPr/>
      </dsp:nvSpPr>
      <dsp:spPr bwMode="white">
        <a:xfrm>
          <a:off x="0" y="1105948"/>
          <a:ext cx="10852150" cy="10128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Queue is used to prevent repetetion of any question.</a:t>
          </a:r>
          <a:endParaRPr altLang="en-US"/>
        </a:p>
      </dsp:txBody>
      <dsp:txXfrm>
        <a:off x="0" y="1105948"/>
        <a:ext cx="10852150" cy="1012825"/>
      </dsp:txXfrm>
    </dsp:sp>
    <dsp:sp modelId="{D56A63DA-6C2F-447B-B89F-91F5C11F9471}">
      <dsp:nvSpPr>
        <dsp:cNvPr id="5" name="Rounded Rectangle 4"/>
        <dsp:cNvSpPr/>
      </dsp:nvSpPr>
      <dsp:spPr bwMode="white">
        <a:xfrm>
          <a:off x="0" y="2187893"/>
          <a:ext cx="10852150" cy="10128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Random library is used to pick questions at random, from the linked list.</a:t>
          </a:r>
          <a:endParaRPr altLang="en-US"/>
        </a:p>
      </dsp:txBody>
      <dsp:txXfrm>
        <a:off x="0" y="2187893"/>
        <a:ext cx="10852150" cy="1012825"/>
      </dsp:txXfrm>
    </dsp:sp>
    <dsp:sp modelId="{2665A1E6-5A8E-4ED9-A15E-2A15851AD48E}">
      <dsp:nvSpPr>
        <dsp:cNvPr id="6" name="Rounded Rectangle 5"/>
        <dsp:cNvSpPr/>
      </dsp:nvSpPr>
      <dsp:spPr bwMode="white">
        <a:xfrm>
          <a:off x="0" y="3269838"/>
          <a:ext cx="10852150" cy="10128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picked question is checked in queue. If not already in the queue, it is loaded.</a:t>
          </a:r>
          <a:endParaRPr altLang="en-US"/>
        </a:p>
      </dsp:txBody>
      <dsp:txXfrm>
        <a:off x="0" y="3269838"/>
        <a:ext cx="10852150" cy="1012825"/>
      </dsp:txXfrm>
    </dsp:sp>
    <dsp:sp modelId="{249AC068-A285-4556-B757-B9FFC1F6B149}">
      <dsp:nvSpPr>
        <dsp:cNvPr id="7" name="Rounded Rectangle 6"/>
        <dsp:cNvSpPr/>
      </dsp:nvSpPr>
      <dsp:spPr bwMode="white">
        <a:xfrm>
          <a:off x="0" y="4351783"/>
          <a:ext cx="10852150" cy="101282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Length of queue is determined by the length of quiz provided by user.</a:t>
          </a:r>
          <a:endParaRPr altLang="en-US"/>
        </a:p>
      </dsp:txBody>
      <dsp:txXfrm>
        <a:off x="0" y="4351783"/>
        <a:ext cx="10852150" cy="10128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9471ACB7-52A4-4B98-AD68-9882F0707252}">
      <dsp:nvSpPr>
        <dsp:cNvPr id="3" name="Rounded Rectangle 2"/>
        <dsp:cNvSpPr/>
      </dsp:nvSpPr>
      <dsp:spPr bwMode="white">
        <a:xfrm>
          <a:off x="0" y="574272"/>
          <a:ext cx="10852150" cy="13519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data of users is kept in a .csv file, which contains all record of all users who have taken a quiz.</a:t>
          </a:r>
          <a:endParaRPr altLang="en-US"/>
        </a:p>
      </dsp:txBody>
      <dsp:txXfrm>
        <a:off x="0" y="574272"/>
        <a:ext cx="10852150" cy="1351915"/>
      </dsp:txXfrm>
    </dsp:sp>
    <dsp:sp modelId="{C13CB1C8-D4CD-4F5D-8129-A78E42BF7FBE}">
      <dsp:nvSpPr>
        <dsp:cNvPr id="4" name="Rounded Rectangle 3"/>
        <dsp:cNvSpPr/>
      </dsp:nvSpPr>
      <dsp:spPr bwMode="white">
        <a:xfrm>
          <a:off x="0" y="2018348"/>
          <a:ext cx="10852150" cy="13519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record is kept for each subject and each difficulty, with the number of quizzes and their average score.</a:t>
          </a:r>
          <a:endParaRPr altLang="en-US"/>
        </a:p>
      </dsp:txBody>
      <dsp:txXfrm>
        <a:off x="0" y="2018348"/>
        <a:ext cx="10852150" cy="1351915"/>
      </dsp:txXfrm>
    </dsp:sp>
    <dsp:sp modelId="{EEB5C215-9394-4BE1-9EE2-050AFE29F69F}">
      <dsp:nvSpPr>
        <dsp:cNvPr id="5" name="Rounded Rectangle 4"/>
        <dsp:cNvSpPr/>
      </dsp:nvSpPr>
      <dsp:spPr bwMode="white">
        <a:xfrm>
          <a:off x="0" y="3462423"/>
          <a:ext cx="10852150" cy="135191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record is updated after each quiz, and user can check, and analyse their records, by providing their name.</a:t>
          </a:r>
          <a:endParaRPr altLang="en-US"/>
        </a:p>
      </dsp:txBody>
      <dsp:txXfrm>
        <a:off x="0" y="3462423"/>
        <a:ext cx="10852150" cy="13519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9181B700-D321-414C-9EDB-D936D333EE3A}">
      <dsp:nvSpPr>
        <dsp:cNvPr id="3" name="Rounded Rectangle 2"/>
        <dsp:cNvSpPr/>
      </dsp:nvSpPr>
      <dsp:spPr bwMode="white">
        <a:xfrm>
          <a:off x="0" y="706715"/>
          <a:ext cx="10852150" cy="12674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An external library “LibHaru” is used to export each generated quiz in PDF file.</a:t>
          </a:r>
          <a:endParaRPr altLang="en-US"/>
        </a:p>
      </dsp:txBody>
      <dsp:txXfrm>
        <a:off x="0" y="706715"/>
        <a:ext cx="10852150" cy="1267460"/>
      </dsp:txXfrm>
    </dsp:sp>
    <dsp:sp modelId="{62893D48-395C-4841-91C1-38084731FD65}">
      <dsp:nvSpPr>
        <dsp:cNvPr id="4" name="Rounded Rectangle 3"/>
        <dsp:cNvSpPr/>
      </dsp:nvSpPr>
      <dsp:spPr bwMode="white">
        <a:xfrm>
          <a:off x="0" y="2060575"/>
          <a:ext cx="10852150" cy="12674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It is compiled with the source code, in the form of static library.</a:t>
          </a:r>
          <a:endParaRPr altLang="en-US"/>
        </a:p>
      </dsp:txBody>
      <dsp:txXfrm>
        <a:off x="0" y="2060575"/>
        <a:ext cx="10852150" cy="1267460"/>
      </dsp:txXfrm>
    </dsp:sp>
    <dsp:sp modelId="{C59B2DAA-A601-4C45-893E-B49CA9391EE0}">
      <dsp:nvSpPr>
        <dsp:cNvPr id="5" name="Rounded Rectangle 4"/>
        <dsp:cNvSpPr/>
      </dsp:nvSpPr>
      <dsp:spPr bwMode="white">
        <a:xfrm>
          <a:off x="0" y="3414435"/>
          <a:ext cx="10852150" cy="12674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User can provide subject, its difficulty level and length of the quiz, and it will be generated and exported in the form of PDF.</a:t>
          </a:r>
          <a:endParaRPr altLang="en-US"/>
        </a:p>
      </dsp:txBody>
      <dsp:txXfrm>
        <a:off x="0" y="3414435"/>
        <a:ext cx="10852150" cy="1267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123180"/>
        <a:chOff x="0" y="0"/>
        <a:chExt cx="10852150" cy="5123180"/>
      </a:xfrm>
    </dsp:grpSpPr>
    <dsp:sp modelId="{4260296A-A171-4F16-A6CA-5F210C2A4DD9}">
      <dsp:nvSpPr>
        <dsp:cNvPr id="3" name="Rectangles 2"/>
        <dsp:cNvSpPr/>
      </dsp:nvSpPr>
      <dsp:spPr bwMode="white">
        <a:xfrm>
          <a:off x="528788" y="4075"/>
          <a:ext cx="3937084" cy="23622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main goal behind our Project is to automate the quiz generation process.</a:t>
          </a:r>
          <a:endParaRPr altLang="en-US"/>
        </a:p>
      </dsp:txBody>
      <dsp:txXfrm>
        <a:off x="528788" y="4075"/>
        <a:ext cx="3937084" cy="2362250"/>
      </dsp:txXfrm>
    </dsp:sp>
    <dsp:sp modelId="{C9969A31-7BBA-408F-A801-9116C4581532}">
      <dsp:nvSpPr>
        <dsp:cNvPr id="4" name="Rectangles 3"/>
        <dsp:cNvSpPr/>
      </dsp:nvSpPr>
      <dsp:spPr bwMode="white">
        <a:xfrm>
          <a:off x="6385476" y="4075"/>
          <a:ext cx="3937084" cy="23622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streamlines the process for the educators, who no longer have the need to sit and make unique quizzes for their classes all the time.</a:t>
          </a:r>
          <a:endParaRPr altLang="en-US"/>
        </a:p>
      </dsp:txBody>
      <dsp:txXfrm>
        <a:off x="6385476" y="4075"/>
        <a:ext cx="3937084" cy="2362250"/>
      </dsp:txXfrm>
    </dsp:sp>
    <dsp:sp modelId="{BF7C9DAE-DDDD-4D6C-A0D3-6BE30989D95B}">
      <dsp:nvSpPr>
        <dsp:cNvPr id="5" name="Rectangles 4"/>
        <dsp:cNvSpPr/>
      </dsp:nvSpPr>
      <dsp:spPr bwMode="white">
        <a:xfrm>
          <a:off x="3460183" y="2756831"/>
          <a:ext cx="3937084" cy="236225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also allows the educators to better focus on the personalised content for the students, and shift the focus from routine quiz creation task.</a:t>
          </a:r>
          <a:endParaRPr altLang="en-US"/>
        </a:p>
      </dsp:txBody>
      <dsp:txXfrm>
        <a:off x="3460183" y="2756831"/>
        <a:ext cx="3937084" cy="236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274945"/>
        <a:chOff x="0" y="0"/>
        <a:chExt cx="10852150" cy="5274945"/>
      </a:xfrm>
    </dsp:grpSpPr>
    <dsp:sp modelId="{FADFE114-E6FF-4E9C-8A8C-129BB3164390}">
      <dsp:nvSpPr>
        <dsp:cNvPr id="4" name="Freeform 3"/>
        <dsp:cNvSpPr/>
      </dsp:nvSpPr>
      <dsp:spPr bwMode="white">
        <a:xfrm>
          <a:off x="5002206" y="1106625"/>
          <a:ext cx="848477" cy="0"/>
        </a:xfrm>
        <a:custGeom>
          <a:avLst/>
          <a:gdLst/>
          <a:ahLst/>
          <a:cxnLst/>
          <a:pathLst>
            <a:path w="1336">
              <a:moveTo>
                <a:pt x="0" y="0"/>
              </a:moveTo>
              <a:lnTo>
                <a:pt x="133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02206" y="1106625"/>
        <a:ext cx="848477" cy="0"/>
      </dsp:txXfrm>
    </dsp:sp>
    <dsp:sp modelId="{CA50605D-0625-4500-9BBD-15C86C67369F}">
      <dsp:nvSpPr>
        <dsp:cNvPr id="3" name="Rectangles 2"/>
        <dsp:cNvSpPr/>
      </dsp:nvSpPr>
      <dsp:spPr bwMode="white">
        <a:xfrm>
          <a:off x="1313177" y="-84"/>
          <a:ext cx="3689029" cy="221341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program is provided with a database of questions, and their answers.</a:t>
          </a:r>
          <a:endParaRPr altLang="en-US"/>
        </a:p>
      </dsp:txBody>
      <dsp:txXfrm>
        <a:off x="1313177" y="-84"/>
        <a:ext cx="3689029" cy="2213417"/>
      </dsp:txXfrm>
    </dsp:sp>
    <dsp:sp modelId="{13E2DDAA-D417-4145-A3F3-8E957CB2CAE4}">
      <dsp:nvSpPr>
        <dsp:cNvPr id="6" name="Freeform 5"/>
        <dsp:cNvSpPr/>
      </dsp:nvSpPr>
      <dsp:spPr bwMode="white">
        <a:xfrm>
          <a:off x="3157691" y="2213334"/>
          <a:ext cx="4537506" cy="848278"/>
        </a:xfrm>
        <a:custGeom>
          <a:avLst/>
          <a:gdLst/>
          <a:ahLst/>
          <a:cxnLst/>
          <a:pathLst>
            <a:path w="7146" h="1336">
              <a:moveTo>
                <a:pt x="7146" y="0"/>
              </a:moveTo>
              <a:lnTo>
                <a:pt x="7146" y="668"/>
              </a:lnTo>
              <a:lnTo>
                <a:pt x="0" y="668"/>
              </a:lnTo>
              <a:lnTo>
                <a:pt x="0" y="1336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300"/>
          </a:lvl2pPr>
          <a:lvl3pPr marL="571500" indent="-285750" algn="ctr">
            <a:defRPr sz="4300"/>
          </a:lvl3pPr>
          <a:lvl4pPr marL="857250" indent="-285750" algn="ctr">
            <a:defRPr sz="4300"/>
          </a:lvl4pPr>
          <a:lvl5pPr marL="1143000" indent="-285750" algn="ctr">
            <a:defRPr sz="4300"/>
          </a:lvl5pPr>
          <a:lvl6pPr marL="1428750" indent="-285750" algn="ctr">
            <a:defRPr sz="4300"/>
          </a:lvl6pPr>
          <a:lvl7pPr marL="1714500" indent="-285750" algn="ctr">
            <a:defRPr sz="4300"/>
          </a:lvl7pPr>
          <a:lvl8pPr marL="2000250" indent="-285750" algn="ctr">
            <a:defRPr sz="4300"/>
          </a:lvl8pPr>
          <a:lvl9pPr marL="2286000" indent="-285750" algn="ctr">
            <a:defRPr sz="4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3157691" y="2213334"/>
        <a:ext cx="4537506" cy="848278"/>
      </dsp:txXfrm>
    </dsp:sp>
    <dsp:sp modelId="{548A4CAF-E04A-4A53-AC64-7636A2DFC807}">
      <dsp:nvSpPr>
        <dsp:cNvPr id="5" name="Rectangles 4"/>
        <dsp:cNvSpPr/>
      </dsp:nvSpPr>
      <dsp:spPr bwMode="white">
        <a:xfrm>
          <a:off x="5850683" y="-84"/>
          <a:ext cx="3689029" cy="221341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Everytime a quiz is generated, it will select questions at random from the given database.</a:t>
          </a:r>
          <a:endParaRPr altLang="en-US"/>
        </a:p>
      </dsp:txBody>
      <dsp:txXfrm>
        <a:off x="5850683" y="-84"/>
        <a:ext cx="3689029" cy="2213417"/>
      </dsp:txXfrm>
    </dsp:sp>
    <dsp:sp modelId="{73498BF6-5331-4A3B-AEE9-918DBDD37EA8}">
      <dsp:nvSpPr>
        <dsp:cNvPr id="8" name="Freeform 7"/>
        <dsp:cNvSpPr/>
      </dsp:nvSpPr>
      <dsp:spPr bwMode="white">
        <a:xfrm>
          <a:off x="5002206" y="4168320"/>
          <a:ext cx="848477" cy="0"/>
        </a:xfrm>
        <a:custGeom>
          <a:avLst/>
          <a:gdLst/>
          <a:ahLst/>
          <a:cxnLst/>
          <a:pathLst>
            <a:path w="1336">
              <a:moveTo>
                <a:pt x="0" y="0"/>
              </a:moveTo>
              <a:lnTo>
                <a:pt x="133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002206" y="4168320"/>
        <a:ext cx="848477" cy="0"/>
      </dsp:txXfrm>
    </dsp:sp>
    <dsp:sp modelId="{1FC869A8-DA40-4E14-9544-EC882A56D5A3}">
      <dsp:nvSpPr>
        <dsp:cNvPr id="7" name="Rectangles 6"/>
        <dsp:cNvSpPr/>
      </dsp:nvSpPr>
      <dsp:spPr bwMode="white">
        <a:xfrm>
          <a:off x="1313177" y="3061611"/>
          <a:ext cx="3689029" cy="221341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ensures a variety in the quizzes, and an element of uniqueness to each quiz.</a:t>
          </a:r>
          <a:endParaRPr altLang="en-US"/>
        </a:p>
      </dsp:txBody>
      <dsp:txXfrm>
        <a:off x="1313177" y="3061611"/>
        <a:ext cx="3689029" cy="2213417"/>
      </dsp:txXfrm>
    </dsp:sp>
    <dsp:sp modelId="{DBA34BC4-394C-427A-BD00-B14B2FAEE233}">
      <dsp:nvSpPr>
        <dsp:cNvPr id="9" name="Rectangles 8"/>
        <dsp:cNvSpPr/>
      </dsp:nvSpPr>
      <dsp:spPr bwMode="white">
        <a:xfrm>
          <a:off x="5850683" y="3061611"/>
          <a:ext cx="3689029" cy="221341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also disables the students from selectively studying only the past quizzes.</a:t>
          </a:r>
          <a:endParaRPr altLang="en-US"/>
        </a:p>
      </dsp:txBody>
      <dsp:txXfrm>
        <a:off x="5850683" y="3061611"/>
        <a:ext cx="3689029" cy="2213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4968240"/>
        <a:chOff x="0" y="0"/>
        <a:chExt cx="10852150" cy="4968240"/>
      </a:xfrm>
    </dsp:grpSpPr>
    <dsp:sp modelId="{9FB07764-2003-442D-B6D1-DBB3F0FE98C5}">
      <dsp:nvSpPr>
        <dsp:cNvPr id="3" name="Flowchart: Manual Operation 2"/>
        <dsp:cNvSpPr/>
      </dsp:nvSpPr>
      <dsp:spPr bwMode="white">
        <a:xfrm rot="-5400000">
          <a:off x="-1199842" y="1199842"/>
          <a:ext cx="4968240" cy="2568556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program is made keeping in mind the different needs of different teachers and students.</a:t>
          </a:r>
          <a:endParaRPr altLang="en-US"/>
        </a:p>
      </dsp:txBody>
      <dsp:txXfrm rot="-5400000">
        <a:off x="-1199842" y="1199842"/>
        <a:ext cx="4968240" cy="2568556"/>
      </dsp:txXfrm>
    </dsp:sp>
    <dsp:sp modelId="{DE24961A-B79B-441A-B6F1-B19793138FE7}">
      <dsp:nvSpPr>
        <dsp:cNvPr id="4" name="Flowchart: Manual Operation 3"/>
        <dsp:cNvSpPr/>
      </dsp:nvSpPr>
      <dsp:spPr bwMode="white">
        <a:xfrm rot="-5400000">
          <a:off x="1561356" y="1199842"/>
          <a:ext cx="4968240" cy="2568556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 curriculum may contain both easy concepts, and not-so-easy concepts. This program can make separaate quizzes for both.</a:t>
          </a:r>
          <a:endParaRPr altLang="en-US"/>
        </a:p>
      </dsp:txBody>
      <dsp:txXfrm rot="-5400000">
        <a:off x="1561356" y="1199842"/>
        <a:ext cx="4968240" cy="2568556"/>
      </dsp:txXfrm>
    </dsp:sp>
    <dsp:sp modelId="{6A36F650-950F-42C4-A2AC-2ECB41479696}">
      <dsp:nvSpPr>
        <dsp:cNvPr id="5" name="Flowchart: Manual Operation 4"/>
        <dsp:cNvSpPr/>
      </dsp:nvSpPr>
      <dsp:spPr bwMode="white">
        <a:xfrm rot="-5400000">
          <a:off x="4322554" y="1199842"/>
          <a:ext cx="4968240" cy="2568556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For preparation of assessments, a tutor can generate quizzes with an increasing difficulty level to make the students ready for upcoming tests.</a:t>
          </a:r>
          <a:endParaRPr altLang="en-US"/>
        </a:p>
      </dsp:txBody>
      <dsp:txXfrm rot="-5400000">
        <a:off x="4322554" y="1199842"/>
        <a:ext cx="4968240" cy="2568556"/>
      </dsp:txXfrm>
    </dsp:sp>
    <dsp:sp modelId="{0599454A-C11D-4121-868E-C37B3787CBEF}">
      <dsp:nvSpPr>
        <dsp:cNvPr id="6" name="Flowchart: Manual Operation 5"/>
        <dsp:cNvSpPr/>
      </dsp:nvSpPr>
      <dsp:spPr bwMode="white">
        <a:xfrm rot="-5400000">
          <a:off x="7083752" y="1199842"/>
          <a:ext cx="4968240" cy="2568556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33350" tIns="0" rIns="13335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Also, some students are slow learners compared to others. So the appropriate difficuty level can be selected for such students.</a:t>
          </a:r>
          <a:endParaRPr altLang="en-US"/>
        </a:p>
      </dsp:txBody>
      <dsp:txXfrm rot="-5400000">
        <a:off x="7083752" y="1199842"/>
        <a:ext cx="4968240" cy="2568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125720"/>
        <a:chOff x="0" y="0"/>
        <a:chExt cx="10852150" cy="5125720"/>
      </a:xfrm>
    </dsp:grpSpPr>
    <dsp:sp modelId="{30031154-BA7D-4CA4-8B1B-F9860CD35066}">
      <dsp:nvSpPr>
        <dsp:cNvPr id="3" name="Rounded Rectangle 2"/>
        <dsp:cNvSpPr/>
      </dsp:nvSpPr>
      <dsp:spPr bwMode="white">
        <a:xfrm>
          <a:off x="0" y="75890"/>
          <a:ext cx="108521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Institutions face limitations of time, shortage of manpower and financial constraints.</a:t>
          </a:r>
          <a:endParaRPr altLang="en-US"/>
        </a:p>
      </dsp:txBody>
      <dsp:txXfrm>
        <a:off x="0" y="75890"/>
        <a:ext cx="10852150" cy="1183005"/>
      </dsp:txXfrm>
    </dsp:sp>
    <dsp:sp modelId="{3188E007-6AEF-483F-A5F0-2FE787FA44D5}">
      <dsp:nvSpPr>
        <dsp:cNvPr id="4" name="Rounded Rectangle 3"/>
        <dsp:cNvSpPr/>
      </dsp:nvSpPr>
      <dsp:spPr bwMode="white">
        <a:xfrm>
          <a:off x="0" y="1339535"/>
          <a:ext cx="108521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manual quiz creation is extremely ineffecient, as it takes too much time out of the educators.</a:t>
          </a:r>
          <a:endParaRPr altLang="en-US"/>
        </a:p>
      </dsp:txBody>
      <dsp:txXfrm>
        <a:off x="0" y="1339535"/>
        <a:ext cx="10852150" cy="1183005"/>
      </dsp:txXfrm>
    </dsp:sp>
    <dsp:sp modelId="{EC9C07B3-14D6-4EC8-A0F4-52815D262F63}">
      <dsp:nvSpPr>
        <dsp:cNvPr id="5" name="Rounded Rectangle 4"/>
        <dsp:cNvSpPr/>
      </dsp:nvSpPr>
      <dsp:spPr bwMode="white">
        <a:xfrm>
          <a:off x="0" y="2603180"/>
          <a:ext cx="108521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Automated Quiz Generation serves as a solution to alleviate these constraints</a:t>
          </a:r>
          <a:endParaRPr altLang="en-US"/>
        </a:p>
      </dsp:txBody>
      <dsp:txXfrm>
        <a:off x="0" y="2603180"/>
        <a:ext cx="10852150" cy="1183005"/>
      </dsp:txXfrm>
    </dsp:sp>
    <dsp:sp modelId="{8976A3F6-DB82-4DC3-BFDE-68F045064C44}">
      <dsp:nvSpPr>
        <dsp:cNvPr id="6" name="Rounded Rectangle 5"/>
        <dsp:cNvSpPr/>
      </dsp:nvSpPr>
      <dsp:spPr bwMode="white">
        <a:xfrm>
          <a:off x="0" y="3866825"/>
          <a:ext cx="10852150" cy="11830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By being both extremely effecient, and effeciently scalable, it is the optimum solution for the institutions.</a:t>
          </a:r>
          <a:endParaRPr altLang="en-US"/>
        </a:p>
      </dsp:txBody>
      <dsp:txXfrm>
        <a:off x="0" y="3866825"/>
        <a:ext cx="10852150" cy="1183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081270"/>
        <a:chOff x="0" y="0"/>
        <a:chExt cx="10852150" cy="5081270"/>
      </a:xfrm>
    </dsp:grpSpPr>
    <dsp:sp modelId="{A396DBDC-BAED-4FF9-8A9B-7E8A9F9CC9C4}">
      <dsp:nvSpPr>
        <dsp:cNvPr id="3" name="Rectangles 2"/>
        <dsp:cNvSpPr/>
      </dsp:nvSpPr>
      <dsp:spPr bwMode="white">
        <a:xfrm>
          <a:off x="107494" y="17776"/>
          <a:ext cx="3907940" cy="234476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students can also be provided with the Quiz generator, with which they can generate their own quizzes for practice.</a:t>
          </a:r>
          <a:endParaRPr altLang="en-US"/>
        </a:p>
      </dsp:txBody>
      <dsp:txXfrm>
        <a:off x="107494" y="17776"/>
        <a:ext cx="3907940" cy="2344764"/>
      </dsp:txXfrm>
    </dsp:sp>
    <dsp:sp modelId="{64B96CBD-47B9-4060-8296-CE0F6B00B153}">
      <dsp:nvSpPr>
        <dsp:cNvPr id="4" name="Rectangles 3"/>
        <dsp:cNvSpPr/>
      </dsp:nvSpPr>
      <dsp:spPr bwMode="white">
        <a:xfrm>
          <a:off x="5105592" y="9523"/>
          <a:ext cx="3907940" cy="234476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students can login to the program, track their records and analyse which department they are weak in.</a:t>
          </a:r>
          <a:endParaRPr altLang="en-US"/>
        </a:p>
      </dsp:txBody>
      <dsp:txXfrm>
        <a:off x="5105592" y="9523"/>
        <a:ext cx="3907940" cy="2344764"/>
      </dsp:txXfrm>
    </dsp:sp>
    <dsp:sp modelId="{924F486A-EC0B-441F-9DC4-D1241B854B65}">
      <dsp:nvSpPr>
        <dsp:cNvPr id="5" name="Rectangles 4"/>
        <dsp:cNvSpPr/>
      </dsp:nvSpPr>
      <dsp:spPr bwMode="white">
        <a:xfrm>
          <a:off x="1874586" y="2735237"/>
          <a:ext cx="3907940" cy="234476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They can also increment the difficulty level of quiz, and hence prepare for assessments.</a:t>
          </a:r>
          <a:endParaRPr altLang="en-US"/>
        </a:p>
      </dsp:txBody>
      <dsp:txXfrm>
        <a:off x="1874586" y="2735237"/>
        <a:ext cx="3907940" cy="2344764"/>
      </dsp:txXfrm>
    </dsp:sp>
    <dsp:sp modelId="{2C328A0B-9FB5-4449-A8D2-628C90FBFF7C}">
      <dsp:nvSpPr>
        <dsp:cNvPr id="6" name="Rectangles 5"/>
        <dsp:cNvSpPr/>
      </dsp:nvSpPr>
      <dsp:spPr bwMode="white">
        <a:xfrm>
          <a:off x="6811603" y="2735237"/>
          <a:ext cx="3907940" cy="234476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They can also contribute to the institute by adding more questions to the database, which first is verified by the institute itself.</a:t>
          </a:r>
          <a:endParaRPr altLang="en-US"/>
        </a:p>
      </dsp:txBody>
      <dsp:txXfrm>
        <a:off x="6811603" y="2735237"/>
        <a:ext cx="3907940" cy="23447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360025" cy="4807585"/>
        <a:chOff x="0" y="0"/>
        <a:chExt cx="10360025" cy="4807585"/>
      </a:xfrm>
    </dsp:grpSpPr>
    <dsp:sp modelId="{EE07EEDE-EEB6-436E-8737-97D5FDAD6548}">
      <dsp:nvSpPr>
        <dsp:cNvPr id="3" name="Round Single Corner Rectangle 2"/>
        <dsp:cNvSpPr/>
      </dsp:nvSpPr>
      <dsp:spPr bwMode="white">
        <a:xfrm rot="16200000">
          <a:off x="1388110" y="-1388110"/>
          <a:ext cx="2403793" cy="5180013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248920" tIns="248920" rIns="248920" bIns="24892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Use of Data Structures</a:t>
          </a:r>
          <a:endParaRPr altLang="en-US"/>
        </a:p>
      </dsp:txBody>
      <dsp:txXfrm rot="16200000">
        <a:off x="1388110" y="-1388110"/>
        <a:ext cx="2403793" cy="5180013"/>
      </dsp:txXfrm>
    </dsp:sp>
    <dsp:sp modelId="{C0951845-120A-45A1-8356-8C19CA40EF3B}">
      <dsp:nvSpPr>
        <dsp:cNvPr id="4" name="Round Single Corner Rectangle 3"/>
        <dsp:cNvSpPr/>
      </dsp:nvSpPr>
      <dsp:spPr bwMode="white">
        <a:xfrm>
          <a:off x="5180013" y="0"/>
          <a:ext cx="5180013" cy="2403793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8920" tIns="248920" rIns="248920" bIns="24892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Randomisation algorithm</a:t>
          </a:r>
          <a:endParaRPr altLang="en-US"/>
        </a:p>
      </dsp:txBody>
      <dsp:txXfrm>
        <a:off x="5180013" y="0"/>
        <a:ext cx="5180013" cy="2403793"/>
      </dsp:txXfrm>
    </dsp:sp>
    <dsp:sp modelId="{8DA98CD3-E800-4170-BF39-64A7733B9D5F}">
      <dsp:nvSpPr>
        <dsp:cNvPr id="5" name="Round Single Corner Rectangle 4"/>
        <dsp:cNvSpPr/>
      </dsp:nvSpPr>
      <dsp:spPr bwMode="white">
        <a:xfrm rot="10800000">
          <a:off x="0" y="2403793"/>
          <a:ext cx="5180013" cy="2403793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248920" tIns="248920" rIns="248920" bIns="24892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PDF Export</a:t>
          </a:r>
          <a:endParaRPr altLang="en-US"/>
        </a:p>
      </dsp:txBody>
      <dsp:txXfrm rot="10800000">
        <a:off x="0" y="2403793"/>
        <a:ext cx="5180013" cy="2403793"/>
      </dsp:txXfrm>
    </dsp:sp>
    <dsp:sp modelId="{6FED7765-892D-4B32-8EA5-38B8DB52C7CF}">
      <dsp:nvSpPr>
        <dsp:cNvPr id="6" name="Round Single Corner Rectangle 5"/>
        <dsp:cNvSpPr/>
      </dsp:nvSpPr>
      <dsp:spPr bwMode="white">
        <a:xfrm rot="5400000">
          <a:off x="6568123" y="1015683"/>
          <a:ext cx="2403793" cy="5180013"/>
        </a:xfrm>
        <a:prstGeom prst="round1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248920" tIns="248920" rIns="248920" bIns="24892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Database Interaction</a:t>
          </a:r>
          <a:endParaRPr lang="en-US"/>
        </a:p>
      </dsp:txBody>
      <dsp:txXfrm rot="5400000">
        <a:off x="6568123" y="1015683"/>
        <a:ext cx="2403793" cy="5180013"/>
      </dsp:txXfrm>
    </dsp:sp>
    <dsp:sp modelId="{5A41E3CE-422C-47AE-B903-AF40823404EC}">
      <dsp:nvSpPr>
        <dsp:cNvPr id="7" name="Rounded Rectangle 6"/>
        <dsp:cNvSpPr/>
      </dsp:nvSpPr>
      <dsp:spPr bwMode="white">
        <a:xfrm>
          <a:off x="3626009" y="1802844"/>
          <a:ext cx="3108008" cy="120189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Body>
        <a:bodyPr lIns="133350" tIns="133350" rIns="133350" bIns="133350" anchor="ctr"/>
        <a:lstStyle>
          <a:lvl1pPr algn="ctr">
            <a:defRPr sz="3500"/>
          </a:lvl1pPr>
          <a:lvl2pPr marL="228600" indent="-228600" algn="ctr">
            <a:defRPr sz="2700"/>
          </a:lvl2pPr>
          <a:lvl3pPr marL="457200" indent="-228600" algn="ctr">
            <a:defRPr sz="2700"/>
          </a:lvl3pPr>
          <a:lvl4pPr marL="685800" indent="-228600" algn="ctr">
            <a:defRPr sz="2700"/>
          </a:lvl4pPr>
          <a:lvl5pPr marL="914400" indent="-228600" algn="ctr">
            <a:defRPr sz="2700"/>
          </a:lvl5pPr>
          <a:lvl6pPr marL="1143000" indent="-228600" algn="ctr">
            <a:defRPr sz="2700"/>
          </a:lvl6pPr>
          <a:lvl7pPr marL="1371600" indent="-228600" algn="ctr">
            <a:defRPr sz="2700"/>
          </a:lvl7pPr>
          <a:lvl8pPr marL="1600200" indent="-228600" algn="ctr">
            <a:defRPr sz="2700"/>
          </a:lvl8pPr>
          <a:lvl9pPr marL="1828800" indent="-228600" algn="ctr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solidFill>
                <a:schemeClr val="dk1"/>
              </a:solidFill>
              <a:rtl val="0"/>
            </a:rPr>
            <a:t>Key Modules:</a:t>
          </a:r>
          <a:endParaRPr altLang="en-US">
            <a:solidFill>
              <a:schemeClr val="dk1"/>
            </a:solidFill>
          </a:endParaRPr>
        </a:p>
      </dsp:txBody>
      <dsp:txXfrm>
        <a:off x="3626009" y="1802844"/>
        <a:ext cx="3108008" cy="12018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30CAEC04-198A-423B-80AF-83A328E51263}">
      <dsp:nvSpPr>
        <dsp:cNvPr id="3" name="Right Arrow 2"/>
        <dsp:cNvSpPr/>
      </dsp:nvSpPr>
      <dsp:spPr bwMode="white">
        <a:xfrm>
          <a:off x="813911" y="0"/>
          <a:ext cx="9224328" cy="538861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13911" y="0"/>
        <a:ext cx="9224328" cy="5388610"/>
      </dsp:txXfrm>
    </dsp:sp>
    <dsp:sp modelId="{30CE9D24-F91E-46D2-92E4-18BDFB0C4E54}">
      <dsp:nvSpPr>
        <dsp:cNvPr id="4" name="Rounded Rectangle 3"/>
        <dsp:cNvSpPr/>
      </dsp:nvSpPr>
      <dsp:spPr bwMode="white">
        <a:xfrm>
          <a:off x="0" y="1616583"/>
          <a:ext cx="3255645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Making a program using arrays directly makes the program very ineffecient.</a:t>
          </a:r>
          <a:endParaRPr lang="en-US"/>
        </a:p>
      </dsp:txBody>
      <dsp:txXfrm>
        <a:off x="0" y="1616583"/>
        <a:ext cx="3255645" cy="2155444"/>
      </dsp:txXfrm>
    </dsp:sp>
    <dsp:sp modelId="{AA7356FD-5CBE-4B22-BA99-B70892FD3236}">
      <dsp:nvSpPr>
        <dsp:cNvPr id="5" name="Rounded Rectangle 4"/>
        <dsp:cNvSpPr/>
      </dsp:nvSpPr>
      <dsp:spPr bwMode="white">
        <a:xfrm>
          <a:off x="3798253" y="1616583"/>
          <a:ext cx="3255645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Structures of various sorts are used to make the program effecient and easy to understand.</a:t>
          </a:r>
          <a:endParaRPr lang="en-US"/>
        </a:p>
      </dsp:txBody>
      <dsp:txXfrm>
        <a:off x="3798253" y="1616583"/>
        <a:ext cx="3255645" cy="2155444"/>
      </dsp:txXfrm>
    </dsp:sp>
    <dsp:sp modelId="{AF322788-5CDC-487E-A4C8-82CCD0F77C08}">
      <dsp:nvSpPr>
        <dsp:cNvPr id="6" name="Rounded Rectangle 5"/>
        <dsp:cNvSpPr/>
      </dsp:nvSpPr>
      <dsp:spPr bwMode="white">
        <a:xfrm>
          <a:off x="7596505" y="1616583"/>
          <a:ext cx="3255645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Such style of programming makes it easier to debug the code, and replicate for different use cases.</a:t>
          </a:r>
          <a:endParaRPr altLang="en-US"/>
        </a:p>
      </dsp:txBody>
      <dsp:txXfrm>
        <a:off x="7596505" y="1616583"/>
        <a:ext cx="3255645" cy="21554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52150" cy="5388610"/>
        <a:chOff x="0" y="0"/>
        <a:chExt cx="10852150" cy="5388610"/>
      </a:xfrm>
    </dsp:grpSpPr>
    <dsp:sp modelId="{F6F16449-A716-4412-9EE3-24C36FE8D8B1}">
      <dsp:nvSpPr>
        <dsp:cNvPr id="3" name="Right Arrow 2"/>
        <dsp:cNvSpPr/>
      </dsp:nvSpPr>
      <dsp:spPr bwMode="white">
        <a:xfrm>
          <a:off x="813911" y="0"/>
          <a:ext cx="9224328" cy="538861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13911" y="0"/>
        <a:ext cx="9224328" cy="5388610"/>
      </dsp:txXfrm>
    </dsp:sp>
    <dsp:sp modelId="{935C6AB5-6C0C-4CB1-A87D-7520745F9564}">
      <dsp:nvSpPr>
        <dsp:cNvPr id="4" name="Rounded Rectangle 3"/>
        <dsp:cNvSpPr/>
      </dsp:nvSpPr>
      <dsp:spPr bwMode="white">
        <a:xfrm>
          <a:off x="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There are separate databases for each subject and each difficulty level.</a:t>
          </a:r>
          <a:endParaRPr altLang="en-US"/>
        </a:p>
      </dsp:txBody>
      <dsp:txXfrm>
        <a:off x="0" y="1616583"/>
        <a:ext cx="2411589" cy="2155444"/>
      </dsp:txXfrm>
    </dsp:sp>
    <dsp:sp modelId="{32F6890E-2F2E-4662-8EBF-CFE9A1F9A9A0}">
      <dsp:nvSpPr>
        <dsp:cNvPr id="5" name="Rounded Rectangle 4"/>
        <dsp:cNvSpPr/>
      </dsp:nvSpPr>
      <dsp:spPr bwMode="white">
        <a:xfrm>
          <a:off x="2813520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program generates each quiz based on the provided subject and difficulty level.</a:t>
          </a:r>
          <a:endParaRPr altLang="en-US"/>
        </a:p>
      </dsp:txBody>
      <dsp:txXfrm>
        <a:off x="2813520" y="1616583"/>
        <a:ext cx="2411589" cy="2155444"/>
      </dsp:txXfrm>
    </dsp:sp>
    <dsp:sp modelId="{8CB13617-5B93-4FB5-8A20-DB1EFE6A7F76}">
      <dsp:nvSpPr>
        <dsp:cNvPr id="6" name="Rounded Rectangle 5"/>
        <dsp:cNvSpPr/>
      </dsp:nvSpPr>
      <dsp:spPr bwMode="white">
        <a:xfrm>
          <a:off x="562704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record of users who have taken the quiz is also maintained in a database, which is updated after every quiz.</a:t>
          </a:r>
          <a:endParaRPr altLang="en-US"/>
        </a:p>
      </dsp:txBody>
      <dsp:txXfrm>
        <a:off x="5627041" y="1616583"/>
        <a:ext cx="2411589" cy="2155444"/>
      </dsp:txXfrm>
    </dsp:sp>
    <dsp:sp modelId="{57D50282-5E36-486B-9C35-9D1175F7A76B}">
      <dsp:nvSpPr>
        <dsp:cNvPr id="7" name="Rounded Rectangle 6"/>
        <dsp:cNvSpPr/>
      </dsp:nvSpPr>
      <dsp:spPr bwMode="white">
        <a:xfrm>
          <a:off x="8440561" y="1616583"/>
          <a:ext cx="2411589" cy="2155444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users can also monitor and analyse their own performance.</a:t>
          </a:r>
          <a:endParaRPr altLang="en-US"/>
        </a:p>
      </dsp:txBody>
      <dsp:txXfrm>
        <a:off x="8440561" y="1616583"/>
        <a:ext cx="2411589" cy="215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type="round1Rect" r:blip="" rot="270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type="rect" r:blip="" rot="270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type="round1Rect" r:blip="" rot="180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type="rect" r:blip="" rot="180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type="round1Rect" r:blip="" rot="90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parTxLTRAlign" val="l"/>
                  <dgm:param type="parTxRTLAlign" val="r"/>
                  <dgm:param type="txAnchorVert" val="t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type="rect" r:blip="" rot="90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5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2.xml"/><Relationship Id="rId4" Type="http://schemas.openxmlformats.org/officeDocument/2006/relationships/image" Target="file:///C:\Users\1V994W2\Documents\Tencent%20Files\574576071\FileRecv\&#25340;&#35013;&#32032;&#26448;\forleft%201-23\\22\subject_holdright_64,64,64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0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8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>
            <a:off x="762317" y="3319000"/>
            <a:ext cx="435229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762318" y="4723765"/>
            <a:ext cx="213550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2902268" y="4723765"/>
            <a:ext cx="213550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11"/>
            </p:custDataLst>
          </p:nvPr>
        </p:nvSpPr>
        <p:spPr>
          <a:xfrm>
            <a:off x="762952" y="3441732"/>
            <a:ext cx="4824730" cy="316801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2"/>
            </p:custDataLst>
          </p:nvPr>
        </p:nvSpPr>
        <p:spPr>
          <a:xfrm>
            <a:off x="762317" y="2362370"/>
            <a:ext cx="4825365" cy="812637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484505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98830" y="3939222"/>
            <a:ext cx="421259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98830" y="2562542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504055"/>
            <a:ext cx="1620202" cy="13539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504055"/>
            <a:ext cx="1620202" cy="135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7" y="310654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spc="2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7" y="4193576"/>
            <a:ext cx="5767705" cy="314984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1"/>
            </p:custDataLst>
          </p:nvPr>
        </p:nvSpPr>
        <p:spPr>
          <a:xfrm>
            <a:off x="762000" y="4025265"/>
            <a:ext cx="2802890" cy="289560"/>
          </a:xfrm>
        </p:spPr>
        <p:txBody>
          <a:bodyPr>
            <a:noAutofit/>
          </a:bodyPr>
          <a:lstStyle/>
          <a:p>
            <a:r>
              <a:rPr lang="en-US" altLang="zh-CN"/>
              <a:t> Muhammad Bin Nasir</a:t>
            </a:r>
            <a:endParaRPr lang="en-US" altLang="zh-CN"/>
          </a:p>
        </p:txBody>
      </p:sp>
      <p:sp>
        <p:nvSpPr>
          <p:cNvPr id="10" name="副标题 2"/>
          <p:cNvSpPr>
            <a:spLocks noGrp="1"/>
          </p:cNvSpPr>
          <p:nvPr>
            <p:ph type="subTitle" idx="14" hasCustomPrompt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Revolutionising Quiz Creation in Education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 idx="13" hasCustomPrompt="1"/>
            <p:custDataLst>
              <p:tags r:id="rId3"/>
            </p:custDataLst>
          </p:nvPr>
        </p:nvSpPr>
        <p:spPr/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en-US" altLang="zh-CN" sz="4000"/>
              <a:t>Automated Quiz Generator</a:t>
            </a:r>
            <a:endParaRPr lang="en-US" altLang="zh-CN" sz="4000"/>
          </a:p>
        </p:txBody>
      </p:sp>
      <p:sp>
        <p:nvSpPr>
          <p:cNvPr id="7" name="Text Box 6"/>
          <p:cNvSpPr txBox="1"/>
          <p:nvPr/>
        </p:nvSpPr>
        <p:spPr>
          <a:xfrm>
            <a:off x="762000" y="4519930"/>
            <a:ext cx="2860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Aiza Shafqat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762635" y="5005070"/>
            <a:ext cx="28022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Muzammil Ali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3564890" y="402526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220201012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3564890" y="45148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220201036</a:t>
            </a:r>
            <a:endParaRPr lang="en-US" sz="1600"/>
          </a:p>
        </p:txBody>
      </p:sp>
      <p:sp>
        <p:nvSpPr>
          <p:cNvPr id="14" name="Text Box 13"/>
          <p:cNvSpPr txBox="1"/>
          <p:nvPr/>
        </p:nvSpPr>
        <p:spPr>
          <a:xfrm>
            <a:off x="3564890" y="500443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220201061</a:t>
            </a:r>
            <a:endParaRPr lang="en-US" sz="160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Use of Data Structures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1158875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9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Database Interaction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1158875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Randomisation Algorithm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1158875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PDF Export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1158875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1" name="Diagram 10"/>
          <p:cNvGraphicFramePr/>
          <p:nvPr/>
        </p:nvGraphicFramePr>
        <p:xfrm>
          <a:off x="529590" y="147955"/>
          <a:ext cx="10852150" cy="658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>
                <a:latin typeface="Cascadia Code" panose="020B0609020000020004" charset="0"/>
                <a:cs typeface="Cascadia Code" panose="020B0609020000020004" charset="0"/>
              </a:rPr>
              <a:t>External Database usage</a:t>
            </a:r>
            <a:endParaRPr lang="en-US" sz="489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952500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>
                <a:latin typeface="Cascadia Code" panose="020B0609020000020004" charset="0"/>
                <a:cs typeface="Cascadia Code" panose="020B0609020000020004" charset="0"/>
              </a:rPr>
              <a:t>Use of LinkedLists</a:t>
            </a:r>
            <a:endParaRPr lang="en-US" sz="489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952500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15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Use of Queues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1175385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16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User Record Keeping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952500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17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>
                <a:latin typeface="Cascadia Code" panose="020B0609020000020004" charset="0"/>
                <a:cs typeface="Cascadia Code" panose="020B0609020000020004" charset="0"/>
              </a:rPr>
              <a:t>PDF Export</a:t>
            </a:r>
            <a:endParaRPr lang="en-US" sz="489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69925" y="952500"/>
          <a:ext cx="10852150" cy="5388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5400">
                <a:latin typeface="Cascadia Code" panose="020B0609020000020004" charset="0"/>
                <a:cs typeface="Cascadia Code" panose="020B0609020000020004" charset="0"/>
              </a:rPr>
              <a:t>Introduction</a:t>
            </a:r>
            <a:endParaRPr lang="en-US" sz="5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7555" y="3810635"/>
            <a:ext cx="8136890" cy="2402840"/>
          </a:xfrm>
        </p:spPr>
        <p:txBody>
          <a:bodyPr>
            <a:noAutofit/>
          </a:bodyPr>
          <a:p>
            <a:r>
              <a:rPr lang="en-US"/>
              <a:t>We have taken the first step into this dream, with creating an Automated Quiz Generator.</a:t>
            </a:r>
            <a:endParaRPr lang="en-US"/>
          </a:p>
          <a:p>
            <a:r>
              <a:rPr lang="en-US"/>
              <a:t>This step will prove to be a paving stone for the development of Automation in Education Industry.</a:t>
            </a:r>
            <a:endParaRPr lang="en-US"/>
          </a:p>
          <a:p>
            <a:r>
              <a:rPr lang="en-US"/>
              <a:t>This will also reduce the workload of the tutors, allowing them to better focus on the actual teaching process.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57630" y="1714500"/>
            <a:ext cx="94767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500">
                <a:latin typeface="Cascadia Code" panose="020B0609020000020004" charset="0"/>
                <a:cs typeface="Cascadia Code" panose="020B0609020000020004" charset="0"/>
                <a:sym typeface="+mn-ea"/>
              </a:rPr>
              <a:t>In a world of automation, we aim to bring the same in the industry of education, bypassing the ineffeciency of manual workload, and taking use of the power of computers.</a:t>
            </a:r>
            <a:endParaRPr lang="en-US" sz="25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Conclusion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565" y="4688840"/>
            <a:ext cx="8900160" cy="984885"/>
          </a:xfrm>
        </p:spPr>
        <p:txBody>
          <a:bodyPr/>
          <a:p>
            <a:pPr marL="0" indent="0">
              <a:buNone/>
            </a:pPr>
            <a:r>
              <a:rPr lang="en-US" sz="1800">
                <a:latin typeface="Cascadia Code SemiLight" panose="020B0609020000020004" charset="0"/>
                <a:cs typeface="Cascadia Code SemiLight" panose="020B0609020000020004" charset="0"/>
              </a:rPr>
              <a:t>Address time constraints, provide versatility in quiz content, and simplify distribution through PDF exports.</a:t>
            </a:r>
            <a:endParaRPr lang="en-US" sz="1800">
              <a:latin typeface="Cascadia Code SemiLight" panose="020B0609020000020004" charset="0"/>
              <a:cs typeface="Cascadia Code SemiLight" panose="020B0609020000020004" charset="0"/>
            </a:endParaRPr>
          </a:p>
        </p:txBody>
      </p:sp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19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344930" y="1746885"/>
            <a:ext cx="8900795" cy="892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scadia Code SemiLight" panose="020B0609020000020004" charset="0"/>
                <a:cs typeface="Cascadia Code SemiLight" panose="020B0609020000020004" charset="0"/>
                <a:sym typeface="+mn-ea"/>
              </a:rPr>
              <a:t>With this Program, we aim to reduce the workload of educators, while also making the process of Quiz generation more effecient in parallel.</a:t>
            </a:r>
            <a:endParaRPr lang="en-US">
              <a:latin typeface="Cascadia Code SemiLight" panose="020B0609020000020004" charset="0"/>
              <a:cs typeface="Cascadia Code SemiLight" panose="020B060902000002000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4930" y="2882265"/>
            <a:ext cx="8900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Cascadia Code SemiLight" panose="020B0609020000020004" charset="0"/>
                <a:cs typeface="Cascadia Code SemiLight" panose="020B0609020000020004" charset="0"/>
                <a:sym typeface="+mn-ea"/>
              </a:rPr>
              <a:t>Any biasness in quiz making procedure (A specific teacher always making a difficult quiz) can be removed by automation process.</a:t>
            </a:r>
            <a:endParaRPr lang="en-US">
              <a:latin typeface="Cascadia Code SemiLight" panose="020B0609020000020004" charset="0"/>
              <a:cs typeface="Cascadia Code SemiLight" panose="020B06090200000200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44930" y="3769995"/>
            <a:ext cx="8901430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Cascadia Code SemiLight" panose="020B0609020000020004" charset="0"/>
                <a:cs typeface="Cascadia Code SemiLight" panose="020B0609020000020004" charset="0"/>
                <a:sym typeface="+mn-ea"/>
              </a:rPr>
              <a:t>The time limitations are easily dealt with, as any quiz can be made with just a press of a button.</a:t>
            </a:r>
            <a:endParaRPr lang="en-US">
              <a:latin typeface="Cascadia Code SemiLight" panose="020B0609020000020004" charset="0"/>
              <a:cs typeface="Cascadia Code SemiLight" panose="020B0609020000020004" charset="0"/>
            </a:endParaRPr>
          </a:p>
          <a:p>
            <a:endParaRPr lang="en-US">
              <a:latin typeface="Cascadia Code SemiLight" panose="020B0609020000020004" charset="0"/>
              <a:cs typeface="Cascadia Code SemiLight" panose="020B060902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82" y="401959"/>
            <a:ext cx="10852237" cy="441964"/>
          </a:xfrm>
        </p:spPr>
        <p:txBody>
          <a:bodyPr>
            <a:noAutofit/>
          </a:bodyPr>
          <a:p>
            <a:pPr algn="ctr"/>
            <a:r>
              <a:rPr lang="en-US" sz="4800">
                <a:latin typeface="Cascadia Code" panose="020B0609020000020004" charset="0"/>
                <a:cs typeface="Cascadia Code" panose="020B0609020000020004" charset="0"/>
              </a:rPr>
              <a:t>Primary Objectives</a:t>
            </a:r>
            <a:endParaRPr lang="en-US" sz="48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69925" y="1276350"/>
          <a:ext cx="10852150" cy="524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000">
                <a:latin typeface="Cascadia Code" panose="020B0609020000020004" charset="0"/>
                <a:cs typeface="Cascadia Code" panose="020B0609020000020004" charset="0"/>
              </a:rPr>
              <a:t>1. Automate the Quiz Generation</a:t>
            </a:r>
            <a:endParaRPr lang="en-US" sz="40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69925" y="1316990"/>
          <a:ext cx="10852150" cy="512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000">
                <a:latin typeface="Cascadia Code" panose="020B0609020000020004" charset="0"/>
                <a:cs typeface="Cascadia Code" panose="020B0609020000020004" charset="0"/>
              </a:rPr>
              <a:t>2. Random Question Selection</a:t>
            </a:r>
            <a:endParaRPr lang="en-US" sz="40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678180" y="1148715"/>
          <a:ext cx="10852150" cy="527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000">
                <a:latin typeface="Cascadia Code" panose="020B0609020000020004" charset="0"/>
                <a:cs typeface="Cascadia Code" panose="020B0609020000020004" charset="0"/>
              </a:rPr>
              <a:t>3. Varying Difficulty levels</a:t>
            </a:r>
            <a:endParaRPr lang="en-US" sz="40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69925" y="1447165"/>
          <a:ext cx="10852150" cy="496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3600">
                <a:latin typeface="Cascadia Code" panose="020B0609020000020004" charset="0"/>
                <a:cs typeface="Cascadia Code" panose="020B0609020000020004" charset="0"/>
              </a:rPr>
              <a:t>4. Addressing Resource Constraints</a:t>
            </a:r>
            <a:endParaRPr lang="en-US" sz="36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20395" y="1215390"/>
          <a:ext cx="10852150" cy="512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3600">
                <a:latin typeface="Cascadia Code" panose="020B0609020000020004" charset="0"/>
                <a:cs typeface="Cascadia Code" panose="020B0609020000020004" charset="0"/>
              </a:rPr>
              <a:t>5. Interactive Learning Experience</a:t>
            </a:r>
            <a:endParaRPr lang="en-US" sz="36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69925" y="1259840"/>
          <a:ext cx="10852150" cy="50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4400">
                <a:latin typeface="Cascadia Code" panose="020B0609020000020004" charset="0"/>
                <a:cs typeface="Cascadia Code" panose="020B0609020000020004" charset="0"/>
              </a:rPr>
              <a:t>Implementation Overview</a:t>
            </a:r>
            <a:endParaRPr lang="en-US" sz="4400">
              <a:latin typeface="Cascadia Code" panose="020B0609020000020004" charset="0"/>
              <a:cs typeface="Cascadia Code" panose="020B060902000002000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932180" y="1533525"/>
          <a:ext cx="10360025" cy="480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bookmark-icon-123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250" y="5937250"/>
            <a:ext cx="920750" cy="920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10645" y="6213475"/>
            <a:ext cx="44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8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4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49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EMPLATE_THUMBS_INDEX" val="1、7、9、12、16、18、19、20、21、22、23、26、31、35、38、39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4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TYPE" val="b"/>
  <p:tag name="KSO_WM_TEMPLATE_CATEGORY" val="custom"/>
  <p:tag name="KSO_WM_TEMPLATE_INDEX" val="20204449"/>
  <p:tag name="KSO_WM_UNIT_ID" val="custom20204449_1*b*2"/>
  <p:tag name="KSO_WM_UNIT_VALUE" val="9"/>
  <p:tag name="KSO_WM_UNIT_PRESET_TEXT" val="Name"/>
</p:tagLst>
</file>

<file path=ppt/tags/tag1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custom20204449_1*b*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2"/>
  <p:tag name="KSO_WM_UNIT_TYPE" val="b"/>
  <p:tag name="KSO_WM_UNIT_INDEX" val="1"/>
  <p:tag name="KSO_WM_TEMPLATE_CATEGORY" val="custom"/>
  <p:tag name="KSO_WM_TEMPLATE_INDEX" val="20204449"/>
  <p:tag name="KSO_WM_UNIT_PRESET_TEXT" val="Click here to add a subtitle"/>
</p:tagLst>
</file>

<file path=ppt/tags/tag1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custom20204449_1*a*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7"/>
  <p:tag name="KSO_WM_UNIT_TYPE" val="a"/>
  <p:tag name="KSO_WM_UNIT_INDEX" val="1"/>
  <p:tag name="KSO_WM_TEMPLATE_CATEGORY" val="custom"/>
  <p:tag name="KSO_WM_TEMPLATE_INDEX" val="20204449"/>
  <p:tag name="KSO_WM_UNIT_PRESET_TEXT" val="BUSINESS"/>
</p:tagLst>
</file>

<file path=ppt/tags/tag146.xml><?xml version="1.0" encoding="utf-8"?>
<p:tagLst xmlns:p="http://schemas.openxmlformats.org/presentationml/2006/main">
  <p:tag name="KSO_WM_TEMPLATE_THUMBS_INDEX" val="1、7、9、12、16、18、19、20、21、22、23、26、31、35、38、39"/>
  <p:tag name="KSO_WM_SLIDE_ID" val="custom2020444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49"/>
  <p:tag name="KSO_WM_SLIDE_LAYOUT" val="a_b"/>
  <p:tag name="KSO_WM_SLIDE_LAYOUT_CNT" val="1_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4449">
      <a:dk1>
        <a:srgbClr val="000000"/>
      </a:dk1>
      <a:lt1>
        <a:srgbClr val="FFFFFF"/>
      </a:lt1>
      <a:dk2>
        <a:srgbClr val="ECE8E8"/>
      </a:dk2>
      <a:lt2>
        <a:srgbClr val="FDFCFC"/>
      </a:lt2>
      <a:accent1>
        <a:srgbClr val="BF9F9F"/>
      </a:accent1>
      <a:accent2>
        <a:srgbClr val="CEC0BC"/>
      </a:accent2>
      <a:accent3>
        <a:srgbClr val="B2AC9F"/>
      </a:accent3>
      <a:accent4>
        <a:srgbClr val="ACB29F"/>
      </a:accent4>
      <a:accent5>
        <a:srgbClr val="95AC8E"/>
      </a:accent5>
      <a:accent6>
        <a:srgbClr val="6698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Presentation</Application>
  <PresentationFormat>宽屏</PresentationFormat>
  <Paragraphs>107</Paragraphs>
  <Slides>20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</vt:lpstr>
      <vt:lpstr>SimSun</vt:lpstr>
      <vt:lpstr>Wingdings</vt:lpstr>
      <vt:lpstr>Microsoft YaHei</vt:lpstr>
      <vt:lpstr>汉仪旗黑-85S</vt:lpstr>
      <vt:lpstr>Arial Unicode MS</vt:lpstr>
      <vt:lpstr>等线</vt:lpstr>
      <vt:lpstr>Calibri</vt:lpstr>
      <vt:lpstr>Cascadia Code SemiLight</vt:lpstr>
      <vt:lpstr>Candara</vt:lpstr>
      <vt:lpstr>Microsoft YaHei UI Light</vt:lpstr>
      <vt:lpstr>Cascadia Code</vt:lpstr>
      <vt:lpstr>Candara Light</vt:lpstr>
      <vt:lpstr>Cascadia Mono</vt:lpstr>
      <vt:lpstr>Cascadia Code Light</vt:lpstr>
      <vt:lpstr>Arial Black</vt:lpstr>
      <vt:lpstr>Cascadia Code ExtraLight</vt:lpstr>
      <vt:lpstr>Cascadia Mono ExtraLight</vt:lpstr>
      <vt:lpstr>Bahnschrift SemiLight SemiConde</vt:lpstr>
      <vt:lpstr>Bahnschrift</vt:lpstr>
      <vt:lpstr>Bahnschrift SemiLight</vt:lpstr>
      <vt:lpstr>Cascadia Code SemiBold</vt:lpstr>
      <vt:lpstr>Cambria Math</vt:lpstr>
      <vt:lpstr>Office 主题​​</vt:lpstr>
      <vt:lpstr>Automated Quiz Generator</vt:lpstr>
      <vt:lpstr>Introduction</vt:lpstr>
      <vt:lpstr>Primary Objectives</vt:lpstr>
      <vt:lpstr>1. Automate the Quiz Generation</vt:lpstr>
      <vt:lpstr>2. Random Question Selection</vt:lpstr>
      <vt:lpstr>3. Varying Difficulty levels</vt:lpstr>
      <vt:lpstr>4. Addressing Resource Constraints</vt:lpstr>
      <vt:lpstr>5. Interactive Learning Experience</vt:lpstr>
      <vt:lpstr>Implementation Overview</vt:lpstr>
      <vt:lpstr>Use of Data Structures</vt:lpstr>
      <vt:lpstr>Database Interaction</vt:lpstr>
      <vt:lpstr>Randomisation Algorithm</vt:lpstr>
      <vt:lpstr>PDF Export</vt:lpstr>
      <vt:lpstr>PowerPoint 演示文稿</vt:lpstr>
      <vt:lpstr>External Database usage</vt:lpstr>
      <vt:lpstr>Use of LinkedLists</vt:lpstr>
      <vt:lpstr>Use of Queues</vt:lpstr>
      <vt:lpstr>User Record Keeping</vt:lpstr>
      <vt:lpstr>PDF Export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Muhammad</cp:lastModifiedBy>
  <cp:revision>282</cp:revision>
  <dcterms:created xsi:type="dcterms:W3CDTF">2018-07-25T09:21:00Z</dcterms:created>
  <dcterms:modified xsi:type="dcterms:W3CDTF">2024-01-09T16:16:18Z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4F3CEE0B85074F519756963099459ACF_13</vt:lpwstr>
  </property>
</Properties>
</file>