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4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07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00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0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45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6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8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3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6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98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14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Martin I </a:t>
            </a:r>
            <a:r>
              <a:rPr lang="en-AU" smtClean="0"/>
              <a:t>love you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5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Jake I </a:t>
            </a:r>
            <a:r>
              <a:rPr lang="en-AU" smtClean="0"/>
              <a:t>love you too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75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Martin I love you</vt:lpstr>
      <vt:lpstr>Jake I love you too</vt:lpstr>
    </vt:vector>
  </TitlesOfParts>
  <Company>Flinders Christian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I love you</dc:title>
  <dc:creator>Jake Foss</dc:creator>
  <cp:lastModifiedBy>Martin MacLeod</cp:lastModifiedBy>
  <cp:revision>2</cp:revision>
  <dcterms:created xsi:type="dcterms:W3CDTF">2015-10-26T00:22:19Z</dcterms:created>
  <dcterms:modified xsi:type="dcterms:W3CDTF">2015-10-26T00:28:01Z</dcterms:modified>
</cp:coreProperties>
</file>