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43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07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00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02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21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45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361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68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31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369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98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84C1B-14C9-4363-BB36-4239A7F01837}" type="datetimeFigureOut">
              <a:rPr lang="en-AU" smtClean="0"/>
              <a:t>26/10/2015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CCC2-4590-4396-A062-3F0F91B3C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14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Martin I </a:t>
            </a:r>
            <a:r>
              <a:rPr lang="en-AU" smtClean="0"/>
              <a:t>love you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59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Martin I love you</vt:lpstr>
    </vt:vector>
  </TitlesOfParts>
  <Company>Flinders Christian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Martin I love you</dc:title>
  <dc:creator>Jake Foss</dc:creator>
  <cp:lastModifiedBy>Jake Foss</cp:lastModifiedBy>
  <cp:revision>1</cp:revision>
  <dcterms:created xsi:type="dcterms:W3CDTF">2015-10-26T00:22:19Z</dcterms:created>
  <dcterms:modified xsi:type="dcterms:W3CDTF">2015-10-26T00:24:31Z</dcterms:modified>
</cp:coreProperties>
</file>