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0.svg" ContentType="image/svg+xml"/>
  <Override PartName="/ppt/media/image12.svg" ContentType="image/svg+xml"/>
  <Override PartName="/ppt/media/image14.svg" ContentType="image/svg+xml"/>
  <Override PartName="/ppt/media/image18.svg" ContentType="image/svg+xml"/>
  <Override PartName="/ppt/media/image2.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2.svg" ContentType="image/svg+xml"/>
  <Override PartName="/ppt/media/image38.svg" ContentType="image/svg+xml"/>
  <Override PartName="/ppt/media/image4.svg" ContentType="image/svg+xml"/>
  <Override PartName="/ppt/media/image4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3"/>
    <p:sldId id="257" r:id="rId4"/>
    <p:sldId id="267" r:id="rId5"/>
    <p:sldId id="259" r:id="rId6"/>
    <p:sldId id="260" r:id="rId7"/>
    <p:sldId id="261" r:id="rId8"/>
    <p:sldId id="263" r:id="rId9"/>
    <p:sldId id="264" r:id="rId10"/>
    <p:sldId id="265" r:id="rId11"/>
    <p:sldId id="271" r:id="rId13"/>
    <p:sldId id="272" r:id="rId14"/>
    <p:sldId id="276" r:id="rId15"/>
    <p:sldId id="277" r:id="rId16"/>
    <p:sldId id="278" r:id="rId17"/>
    <p:sldId id="279" r:id="rId18"/>
    <p:sldId id="280" r:id="rId19"/>
    <p:sldId id="281" r:id="rId20"/>
    <p:sldId id="282" r:id="rId21"/>
    <p:sldId id="283" r:id="rId22"/>
  </p:sldIdLst>
  <p:sldSz cx="18288000" cy="10287000"/>
  <p:notesSz cx="6858000" cy="9144000"/>
  <p:embeddedFontLst>
    <p:embeddedFont>
      <p:font typeface="Calibri" panose="020F050202020403020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9C90"/>
    <a:srgbClr val="DBAEA4"/>
    <a:srgbClr val="B0C7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3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7.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4.svg"/><Relationship Id="rId3" Type="http://schemas.openxmlformats.org/officeDocument/2006/relationships/image" Target="../media/image3.jpe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5.png"/><Relationship Id="rId6" Type="http://schemas.openxmlformats.org/officeDocument/2006/relationships/tags" Target="../tags/tag21.xml"/><Relationship Id="rId5" Type="http://schemas.openxmlformats.org/officeDocument/2006/relationships/image" Target="../media/image44.png"/><Relationship Id="rId4" Type="http://schemas.openxmlformats.org/officeDocument/2006/relationships/tags" Target="../tags/tag20.xml"/><Relationship Id="rId3" Type="http://schemas.openxmlformats.org/officeDocument/2006/relationships/image" Target="../media/image43.png"/><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tags" Target="../tags/tag23.xml"/><Relationship Id="rId4" Type="http://schemas.openxmlformats.org/officeDocument/2006/relationships/image" Target="../media/image46.png"/><Relationship Id="rId3" Type="http://schemas.openxmlformats.org/officeDocument/2006/relationships/tags" Target="../tags/tag22.xml"/><Relationship Id="rId2" Type="http://schemas.openxmlformats.org/officeDocument/2006/relationships/image" Target="../media/image31.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9.png"/><Relationship Id="rId6" Type="http://schemas.openxmlformats.org/officeDocument/2006/relationships/tags" Target="../tags/tag25.xml"/><Relationship Id="rId5" Type="http://schemas.openxmlformats.org/officeDocument/2006/relationships/image" Target="../media/image48.png"/><Relationship Id="rId4" Type="http://schemas.openxmlformats.org/officeDocument/2006/relationships/tags" Target="../tags/tag24.xml"/><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tags" Target="../tags/tag28.xml"/><Relationship Id="rId4" Type="http://schemas.openxmlformats.org/officeDocument/2006/relationships/image" Target="../media/image51.png"/><Relationship Id="rId3" Type="http://schemas.openxmlformats.org/officeDocument/2006/relationships/tags" Target="../tags/tag27.xml"/><Relationship Id="rId2" Type="http://schemas.openxmlformats.org/officeDocument/2006/relationships/image" Target="../media/image50.png"/><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5.png"/><Relationship Id="rId6" Type="http://schemas.openxmlformats.org/officeDocument/2006/relationships/tags" Target="../tags/tag31.xml"/><Relationship Id="rId5" Type="http://schemas.openxmlformats.org/officeDocument/2006/relationships/image" Target="../media/image54.png"/><Relationship Id="rId4" Type="http://schemas.openxmlformats.org/officeDocument/2006/relationships/tags" Target="../tags/tag30.xml"/><Relationship Id="rId3" Type="http://schemas.openxmlformats.org/officeDocument/2006/relationships/image" Target="../media/image53.png"/><Relationship Id="rId2" Type="http://schemas.openxmlformats.org/officeDocument/2006/relationships/tags" Target="../tags/tag29.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tags" Target="../tags/tag34.xml"/><Relationship Id="rId4" Type="http://schemas.openxmlformats.org/officeDocument/2006/relationships/image" Target="../media/image57.png"/><Relationship Id="rId3" Type="http://schemas.openxmlformats.org/officeDocument/2006/relationships/tags" Target="../tags/tag33.xml"/><Relationship Id="rId2" Type="http://schemas.openxmlformats.org/officeDocument/2006/relationships/image" Target="../media/image56.png"/><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tags" Target="../tags/tag37.xml"/><Relationship Id="rId4" Type="http://schemas.openxmlformats.org/officeDocument/2006/relationships/image" Target="../media/image60.png"/><Relationship Id="rId3" Type="http://schemas.openxmlformats.org/officeDocument/2006/relationships/tags" Target="../tags/tag36.xml"/><Relationship Id="rId2" Type="http://schemas.openxmlformats.org/officeDocument/2006/relationships/image" Target="../media/image59.png"/><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tags" Target="../tags/tag40.xml"/><Relationship Id="rId4" Type="http://schemas.openxmlformats.org/officeDocument/2006/relationships/image" Target="../media/image63.png"/><Relationship Id="rId3" Type="http://schemas.openxmlformats.org/officeDocument/2006/relationships/tags" Target="../tags/tag39.xml"/><Relationship Id="rId2" Type="http://schemas.openxmlformats.org/officeDocument/2006/relationships/image" Target="../media/image62.png"/><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tags" Target="../tags/tag43.xml"/><Relationship Id="rId4" Type="http://schemas.openxmlformats.org/officeDocument/2006/relationships/image" Target="../media/image65.png"/><Relationship Id="rId3" Type="http://schemas.openxmlformats.org/officeDocument/2006/relationships/tags" Target="../tags/tag42.xml"/><Relationship Id="rId2" Type="http://schemas.openxmlformats.org/officeDocument/2006/relationships/image" Target="../media/image64.png"/><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tags" Target="../tags/tag46.xml"/><Relationship Id="rId4" Type="http://schemas.openxmlformats.org/officeDocument/2006/relationships/image" Target="../media/image66.png"/><Relationship Id="rId3" Type="http://schemas.openxmlformats.org/officeDocument/2006/relationships/tags" Target="../tags/tag45.xml"/><Relationship Id="rId2" Type="http://schemas.openxmlformats.org/officeDocument/2006/relationships/image" Target="../media/image31.png"/><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svg"/><Relationship Id="rId3" Type="http://schemas.openxmlformats.org/officeDocument/2006/relationships/image" Target="../media/image11.jpeg"/><Relationship Id="rId2" Type="http://schemas.openxmlformats.org/officeDocument/2006/relationships/image" Target="../media/image10.sv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svg"/><Relationship Id="rId3" Type="http://schemas.openxmlformats.org/officeDocument/2006/relationships/image" Target="../media/image13.jpeg"/><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8.svg"/><Relationship Id="rId6" Type="http://schemas.openxmlformats.org/officeDocument/2006/relationships/image" Target="../media/image7.jpeg"/><Relationship Id="rId5" Type="http://schemas.openxmlformats.org/officeDocument/2006/relationships/tags" Target="../tags/tag5.xml"/><Relationship Id="rId4" Type="http://schemas.openxmlformats.org/officeDocument/2006/relationships/image" Target="../media/image16.png"/><Relationship Id="rId3" Type="http://schemas.openxmlformats.org/officeDocument/2006/relationships/tags" Target="../tags/tag4.xml"/><Relationship Id="rId2" Type="http://schemas.openxmlformats.org/officeDocument/2006/relationships/image" Target="../media/image15.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png"/><Relationship Id="rId7" Type="http://schemas.openxmlformats.org/officeDocument/2006/relationships/tags" Target="../tags/tag7.xml"/><Relationship Id="rId6" Type="http://schemas.openxmlformats.org/officeDocument/2006/relationships/image" Target="../media/image19.png"/><Relationship Id="rId5" Type="http://schemas.openxmlformats.org/officeDocument/2006/relationships/tags" Target="../tags/tag6.xml"/><Relationship Id="rId4" Type="http://schemas.openxmlformats.org/officeDocument/2006/relationships/image" Target="../media/image14.svg"/><Relationship Id="rId3" Type="http://schemas.openxmlformats.org/officeDocument/2006/relationships/image" Target="../media/image13.jpeg"/><Relationship Id="rId2" Type="http://schemas.openxmlformats.org/officeDocument/2006/relationships/image" Target="../media/image18.svg"/><Relationship Id="rId1" Type="http://schemas.openxmlformats.org/officeDocument/2006/relationships/image" Target="../media/image17.jpeg"/></Relationships>
</file>

<file path=ppt/slides/_rels/slide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media/image28.svg"/><Relationship Id="rId7" Type="http://schemas.openxmlformats.org/officeDocument/2006/relationships/image" Target="../media/image27.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 Id="rId3" Type="http://schemas.openxmlformats.org/officeDocument/2006/relationships/image" Target="../media/image23.png"/><Relationship Id="rId2" Type="http://schemas.openxmlformats.org/officeDocument/2006/relationships/image" Target="../media/image22.svg"/><Relationship Id="rId13" Type="http://schemas.openxmlformats.org/officeDocument/2006/relationships/slideLayout" Target="../slideLayouts/slideLayout7.xml"/><Relationship Id="rId12" Type="http://schemas.openxmlformats.org/officeDocument/2006/relationships/image" Target="../media/image30.png"/><Relationship Id="rId11" Type="http://schemas.openxmlformats.org/officeDocument/2006/relationships/tags" Target="../tags/tag9.xml"/><Relationship Id="rId10" Type="http://schemas.openxmlformats.org/officeDocument/2006/relationships/image" Target="../media/image29.png"/><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4.png"/><Relationship Id="rId7" Type="http://schemas.openxmlformats.org/officeDocument/2006/relationships/tags" Target="../tags/tag11.xml"/><Relationship Id="rId6" Type="http://schemas.openxmlformats.org/officeDocument/2006/relationships/image" Target="../media/image33.png"/><Relationship Id="rId5" Type="http://schemas.openxmlformats.org/officeDocument/2006/relationships/tags" Target="../tags/tag10.xml"/><Relationship Id="rId4" Type="http://schemas.openxmlformats.org/officeDocument/2006/relationships/image" Target="../media/image32.svg"/><Relationship Id="rId3" Type="http://schemas.openxmlformats.org/officeDocument/2006/relationships/image" Target="../media/image31.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svg"/><Relationship Id="rId7" Type="http://schemas.openxmlformats.org/officeDocument/2006/relationships/image" Target="../media/image37.pn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image" Target="../media/image36.png"/><Relationship Id="rId3" Type="http://schemas.openxmlformats.org/officeDocument/2006/relationships/tags" Target="../tags/tag13.xml"/><Relationship Id="rId2" Type="http://schemas.openxmlformats.org/officeDocument/2006/relationships/image" Target="../media/image35.png"/><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2.png"/><Relationship Id="rId7" Type="http://schemas.openxmlformats.org/officeDocument/2006/relationships/tags" Target="../tags/tag17.xml"/><Relationship Id="rId6" Type="http://schemas.openxmlformats.org/officeDocument/2006/relationships/image" Target="../media/image41.png"/><Relationship Id="rId5" Type="http://schemas.openxmlformats.org/officeDocument/2006/relationships/tags" Target="../tags/tag16.xml"/><Relationship Id="rId4" Type="http://schemas.openxmlformats.org/officeDocument/2006/relationships/image" Target="../media/image38.svg"/><Relationship Id="rId3" Type="http://schemas.openxmlformats.org/officeDocument/2006/relationships/image" Target="../media/image37.png"/><Relationship Id="rId2" Type="http://schemas.openxmlformats.org/officeDocument/2006/relationships/image" Target="../media/image40.svg"/><Relationship Id="rId10" Type="http://schemas.openxmlformats.org/officeDocument/2006/relationships/notesSlide" Target="../notesSlides/notesSlide1.xml"/><Relationship Id="rId1" Type="http://schemas.openxmlformats.org/officeDocument/2006/relationships/image" Target="../media/image3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AEA4"/>
        </a:solidFill>
        <a:effectLst/>
      </p:bgPr>
    </p:bg>
    <p:spTree>
      <p:nvGrpSpPr>
        <p:cNvPr id="1" name=""/>
        <p:cNvGrpSpPr/>
        <p:nvPr/>
      </p:nvGrpSpPr>
      <p:grpSpPr>
        <a:xfrm>
          <a:off x="0" y="0"/>
          <a:ext cx="0" cy="0"/>
          <a:chOff x="0" y="0"/>
          <a:chExt cx="0" cy="0"/>
        </a:xfrm>
      </p:grpSpPr>
      <p:sp>
        <p:nvSpPr>
          <p:cNvPr id="2" name="Freeform 2"/>
          <p:cNvSpPr/>
          <p:nvPr/>
        </p:nvSpPr>
        <p:spPr>
          <a:xfrm rot="-2896055">
            <a:off x="4822660" y="4596266"/>
            <a:ext cx="7844367" cy="7844367"/>
          </a:xfrm>
          <a:custGeom>
            <a:avLst/>
            <a:gdLst/>
            <a:ahLst/>
            <a:cxnLst/>
            <a:rect l="l" t="t" r="r" b="b"/>
            <a:pathLst>
              <a:path w="7844367" h="7844367">
                <a:moveTo>
                  <a:pt x="0" y="0"/>
                </a:moveTo>
                <a:lnTo>
                  <a:pt x="7844367" y="0"/>
                </a:lnTo>
                <a:lnTo>
                  <a:pt x="7844367" y="7844367"/>
                </a:lnTo>
                <a:lnTo>
                  <a:pt x="0" y="784436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6762787" y="4877008"/>
            <a:ext cx="4809571" cy="5409537"/>
          </a:xfrm>
          <a:custGeom>
            <a:avLst/>
            <a:gdLst/>
            <a:ahLst/>
            <a:cxnLst/>
            <a:rect l="l" t="t" r="r" b="b"/>
            <a:pathLst>
              <a:path w="4809571" h="5409537">
                <a:moveTo>
                  <a:pt x="0" y="0"/>
                </a:moveTo>
                <a:lnTo>
                  <a:pt x="4809571" y="0"/>
                </a:lnTo>
                <a:lnTo>
                  <a:pt x="4809571" y="5409538"/>
                </a:lnTo>
                <a:lnTo>
                  <a:pt x="0" y="54095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766108" y="4877008"/>
            <a:ext cx="4652202" cy="5409537"/>
          </a:xfrm>
          <a:custGeom>
            <a:avLst/>
            <a:gdLst/>
            <a:ahLst/>
            <a:cxnLst/>
            <a:rect l="l" t="t" r="r" b="b"/>
            <a:pathLst>
              <a:path w="4652202" h="5409537">
                <a:moveTo>
                  <a:pt x="0" y="0"/>
                </a:moveTo>
                <a:lnTo>
                  <a:pt x="4652202" y="0"/>
                </a:lnTo>
                <a:lnTo>
                  <a:pt x="4652202" y="5409538"/>
                </a:lnTo>
                <a:lnTo>
                  <a:pt x="0" y="540953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1936002" y="4877008"/>
            <a:ext cx="5479274" cy="5409537"/>
          </a:xfrm>
          <a:custGeom>
            <a:avLst/>
            <a:gdLst/>
            <a:ahLst/>
            <a:cxnLst/>
            <a:rect l="l" t="t" r="r" b="b"/>
            <a:pathLst>
              <a:path w="5479274" h="5409537">
                <a:moveTo>
                  <a:pt x="0" y="0"/>
                </a:moveTo>
                <a:lnTo>
                  <a:pt x="5479274" y="0"/>
                </a:lnTo>
                <a:lnTo>
                  <a:pt x="5479274" y="5409538"/>
                </a:lnTo>
                <a:lnTo>
                  <a:pt x="0" y="54095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6" name="Group 6"/>
          <p:cNvGrpSpPr/>
          <p:nvPr/>
        </p:nvGrpSpPr>
        <p:grpSpPr>
          <a:xfrm rot="0">
            <a:off x="3574355" y="1393205"/>
            <a:ext cx="11139290" cy="2101302"/>
            <a:chOff x="0" y="0"/>
            <a:chExt cx="14852387" cy="2801737"/>
          </a:xfrm>
        </p:grpSpPr>
        <p:sp>
          <p:nvSpPr>
            <p:cNvPr id="7" name="TextBox 7"/>
            <p:cNvSpPr txBox="1"/>
            <p:nvPr/>
          </p:nvSpPr>
          <p:spPr>
            <a:xfrm>
              <a:off x="0" y="0"/>
              <a:ext cx="14852387" cy="2133600"/>
            </a:xfrm>
            <a:prstGeom prst="rect">
              <a:avLst/>
            </a:prstGeom>
          </p:spPr>
          <p:txBody>
            <a:bodyPr lIns="0" tIns="0" rIns="0" bIns="0" rtlCol="0" anchor="t">
              <a:spAutoFit/>
            </a:bodyPr>
            <a:lstStyle/>
            <a:p>
              <a:pPr algn="ctr">
                <a:lnSpc>
                  <a:spcPts val="12480"/>
                </a:lnSpc>
              </a:pPr>
              <a:r>
                <a:rPr lang="en-US" sz="10400" u="sng">
                  <a:solidFill>
                    <a:srgbClr val="FFFFFF"/>
                  </a:solidFill>
                  <a:latin typeface="Poppins Medium Bold" panose="02000000000000000000"/>
                </a:rPr>
                <a:t>CORONA VIRUS </a:t>
              </a:r>
              <a:endParaRPr lang="en-US" sz="10400" u="sng">
                <a:solidFill>
                  <a:srgbClr val="FFFFFF"/>
                </a:solidFill>
                <a:latin typeface="Poppins Medium Bold" panose="02000000000000000000"/>
              </a:endParaRPr>
            </a:p>
          </p:txBody>
        </p:sp>
        <p:sp>
          <p:nvSpPr>
            <p:cNvPr id="8" name="TextBox 8"/>
            <p:cNvSpPr txBox="1"/>
            <p:nvPr/>
          </p:nvSpPr>
          <p:spPr>
            <a:xfrm>
              <a:off x="2359083" y="2063444"/>
              <a:ext cx="10134221" cy="738293"/>
            </a:xfrm>
            <a:prstGeom prst="rect">
              <a:avLst/>
            </a:prstGeom>
          </p:spPr>
          <p:txBody>
            <a:bodyPr lIns="0" tIns="0" rIns="0" bIns="0" rtlCol="0" anchor="t">
              <a:spAutoFit/>
            </a:bodyPr>
            <a:lstStyle/>
            <a:p>
              <a:pPr marL="0" lvl="0" indent="0" algn="ctr">
                <a:lnSpc>
                  <a:spcPts val="4320"/>
                </a:lnSpc>
                <a:spcBef>
                  <a:spcPct val="0"/>
                </a:spcBef>
              </a:pPr>
              <a:r>
                <a:rPr lang="en-US" sz="3600" u="none">
                  <a:solidFill>
                    <a:srgbClr val="FFFFFF"/>
                  </a:solidFill>
                  <a:latin typeface="Poppins Medium Bold" panose="02000000000000000000"/>
                </a:rPr>
                <a:t>Analysis Using SQL</a:t>
              </a:r>
              <a:endParaRPr lang="en-US" sz="3600" u="none">
                <a:solidFill>
                  <a:srgbClr val="FFFFFF"/>
                </a:solidFill>
                <a:latin typeface="Poppins Medium Bold" panose="02000000000000000000"/>
              </a:endParaRPr>
            </a:p>
          </p:txBody>
        </p:sp>
      </p:grpSp>
      <p:sp>
        <p:nvSpPr>
          <p:cNvPr id="9" name="TextBox 9"/>
          <p:cNvSpPr txBox="1"/>
          <p:nvPr/>
        </p:nvSpPr>
        <p:spPr>
          <a:xfrm rot="-5400000">
            <a:off x="-2317640" y="6424966"/>
            <a:ext cx="6223416" cy="250825"/>
          </a:xfrm>
          <a:prstGeom prst="rect">
            <a:avLst/>
          </a:prstGeom>
        </p:spPr>
        <p:txBody>
          <a:bodyPr lIns="0" tIns="0" rIns="0" bIns="0" rtlCol="0" anchor="t">
            <a:spAutoFit/>
          </a:bodyPr>
          <a:lstStyle/>
          <a:p>
            <a:pPr algn="l">
              <a:lnSpc>
                <a:spcPts val="1960"/>
              </a:lnSpc>
              <a:spcBef>
                <a:spcPct val="0"/>
              </a:spcBef>
            </a:pPr>
            <a:endParaRPr lang="en-US" sz="1400" spc="14">
              <a:solidFill>
                <a:srgbClr val="FFFFFF"/>
              </a:solidFill>
              <a:latin typeface="Poppins Medium" panose="02000000000000000000"/>
            </a:endParaRPr>
          </a:p>
        </p:txBody>
      </p:sp>
      <p:sp>
        <p:nvSpPr>
          <p:cNvPr id="10" name="Text Box 9"/>
          <p:cNvSpPr txBox="1"/>
          <p:nvPr/>
        </p:nvSpPr>
        <p:spPr>
          <a:xfrm>
            <a:off x="13049250" y="3258185"/>
            <a:ext cx="6096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3E2D0"/>
        </a:solidFill>
        <a:effectLst/>
      </p:bgPr>
    </p:bg>
    <p:spTree>
      <p:nvGrpSpPr>
        <p:cNvPr id="1" name=""/>
        <p:cNvGrpSpPr/>
        <p:nvPr/>
      </p:nvGrpSpPr>
      <p:grpSpPr>
        <a:xfrm>
          <a:off x="0" y="0"/>
          <a:ext cx="0" cy="0"/>
          <a:chOff x="0" y="0"/>
          <a:chExt cx="0" cy="0"/>
        </a:xfrm>
      </p:grpSpPr>
      <p:sp>
        <p:nvSpPr>
          <p:cNvPr id="3" name="TextBox 3"/>
          <p:cNvSpPr txBox="1"/>
          <p:nvPr/>
        </p:nvSpPr>
        <p:spPr>
          <a:xfrm>
            <a:off x="1028700" y="421005"/>
            <a:ext cx="8648700" cy="1539240"/>
          </a:xfrm>
          <a:prstGeom prst="rect">
            <a:avLst/>
          </a:prstGeom>
        </p:spPr>
        <p:txBody>
          <a:bodyPr lIns="0" tIns="0" rIns="0" bIns="0" rtlCol="0" anchor="t">
            <a:noAutofit/>
          </a:bodyPr>
          <a:lstStyle/>
          <a:p>
            <a:pPr algn="l">
              <a:lnSpc>
                <a:spcPts val="5040"/>
              </a:lnSpc>
            </a:pPr>
            <a:r>
              <a:rPr lang="en-US" sz="2800" spc="252">
                <a:solidFill>
                  <a:schemeClr val="bg1"/>
                </a:solidFill>
                <a:latin typeface="Poppins Medium Bold" panose="02000000000000000000"/>
              </a:rPr>
              <a:t>Q7. Find most frequent value for confirmed, deaths, recovered each month</a:t>
            </a:r>
            <a:endParaRPr lang="en-US" sz="2800" spc="252">
              <a:solidFill>
                <a:schemeClr val="bg1"/>
              </a:solidFill>
              <a:latin typeface="Poppins Medium Bold" panose="02000000000000000000"/>
            </a:endParaRPr>
          </a:p>
        </p:txBody>
      </p:sp>
      <p:grpSp>
        <p:nvGrpSpPr>
          <p:cNvPr id="27" name="Group 9"/>
          <p:cNvGrpSpPr/>
          <p:nvPr/>
        </p:nvGrpSpPr>
        <p:grpSpPr>
          <a:xfrm rot="0">
            <a:off x="9832318" y="7227346"/>
            <a:ext cx="7076222" cy="368935"/>
            <a:chOff x="650092" y="0"/>
            <a:chExt cx="9434963" cy="491914"/>
          </a:xfrm>
        </p:grpSpPr>
        <p:sp>
          <p:nvSpPr>
            <p:cNvPr id="30" name="TextBox 12"/>
            <p:cNvSpPr txBox="1"/>
            <p:nvPr>
              <p:custDataLst>
                <p:tags r:id="rId1"/>
              </p:custDataLst>
            </p:nvPr>
          </p:nvSpPr>
          <p:spPr>
            <a:xfrm>
              <a:off x="650092" y="0"/>
              <a:ext cx="9434963" cy="491914"/>
            </a:xfrm>
            <a:prstGeom prst="rect">
              <a:avLst/>
            </a:prstGeom>
          </p:spPr>
          <p:txBody>
            <a:bodyPr lIns="0" tIns="0" rIns="0" bIns="0" rtlCol="0" anchor="t">
              <a:spAutoFit/>
            </a:bodyPr>
            <a:p>
              <a:pPr algn="l">
                <a:lnSpc>
                  <a:spcPts val="2880"/>
                </a:lnSpc>
              </a:pPr>
              <a:endParaRPr lang="en-US" sz="2400">
                <a:solidFill>
                  <a:srgbClr val="DBAEA4"/>
                </a:solidFill>
                <a:latin typeface="Poppins Medium" panose="02000000000000000000"/>
              </a:endParaRPr>
            </a:p>
          </p:txBody>
        </p:sp>
      </p:grpSp>
      <p:pic>
        <p:nvPicPr>
          <p:cNvPr id="2" name="Picture 1"/>
          <p:cNvPicPr>
            <a:picLocks noChangeAspect="1"/>
          </p:cNvPicPr>
          <p:nvPr>
            <p:custDataLst>
              <p:tags r:id="rId2"/>
            </p:custDataLst>
          </p:nvPr>
        </p:nvPicPr>
        <p:blipFill>
          <a:blip r:embed="rId3"/>
          <a:stretch>
            <a:fillRect/>
          </a:stretch>
        </p:blipFill>
        <p:spPr>
          <a:xfrm>
            <a:off x="914400" y="2324100"/>
            <a:ext cx="9120505" cy="7362190"/>
          </a:xfrm>
          <a:prstGeom prst="rect">
            <a:avLst/>
          </a:prstGeom>
        </p:spPr>
      </p:pic>
      <p:pic>
        <p:nvPicPr>
          <p:cNvPr id="4" name="Picture 3"/>
          <p:cNvPicPr>
            <a:picLocks noChangeAspect="1"/>
          </p:cNvPicPr>
          <p:nvPr>
            <p:custDataLst>
              <p:tags r:id="rId4"/>
            </p:custDataLst>
          </p:nvPr>
        </p:nvPicPr>
        <p:blipFill>
          <a:blip r:embed="rId5"/>
          <a:stretch>
            <a:fillRect/>
          </a:stretch>
        </p:blipFill>
        <p:spPr>
          <a:xfrm>
            <a:off x="11026775" y="723900"/>
            <a:ext cx="6960235" cy="2519680"/>
          </a:xfrm>
          <a:prstGeom prst="rect">
            <a:avLst/>
          </a:prstGeom>
        </p:spPr>
      </p:pic>
      <p:pic>
        <p:nvPicPr>
          <p:cNvPr id="5" name="Picture 4"/>
          <p:cNvPicPr>
            <a:picLocks noChangeAspect="1"/>
          </p:cNvPicPr>
          <p:nvPr>
            <p:custDataLst>
              <p:tags r:id="rId6"/>
            </p:custDataLst>
          </p:nvPr>
        </p:nvPicPr>
        <p:blipFill>
          <a:blip r:embed="rId7"/>
          <a:stretch>
            <a:fillRect/>
          </a:stretch>
        </p:blipFill>
        <p:spPr>
          <a:xfrm>
            <a:off x="10368915" y="3641090"/>
            <a:ext cx="7920990" cy="6371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AEA4"/>
        </a:solidFill>
        <a:effectLst/>
      </p:bgPr>
    </p:bg>
    <p:spTree>
      <p:nvGrpSpPr>
        <p:cNvPr id="1" name=""/>
        <p:cNvGrpSpPr/>
        <p:nvPr/>
      </p:nvGrpSpPr>
      <p:grpSpPr>
        <a:xfrm>
          <a:off x="0" y="0"/>
          <a:ext cx="0" cy="0"/>
          <a:chOff x="0" y="0"/>
          <a:chExt cx="0" cy="0"/>
        </a:xfrm>
      </p:grpSpPr>
      <p:sp>
        <p:nvSpPr>
          <p:cNvPr id="2" name="Freeform 2"/>
          <p:cNvSpPr/>
          <p:nvPr/>
        </p:nvSpPr>
        <p:spPr>
          <a:xfrm rot="2589892">
            <a:off x="10510849" y="2230791"/>
            <a:ext cx="7445439" cy="7445439"/>
          </a:xfrm>
          <a:custGeom>
            <a:avLst/>
            <a:gdLst/>
            <a:ahLst/>
            <a:cxnLst/>
            <a:rect l="l" t="t" r="r" b="b"/>
            <a:pathLst>
              <a:path w="7445439" h="7445439">
                <a:moveTo>
                  <a:pt x="0" y="0"/>
                </a:moveTo>
                <a:lnTo>
                  <a:pt x="7445439" y="0"/>
                </a:lnTo>
                <a:lnTo>
                  <a:pt x="7445439" y="7445440"/>
                </a:lnTo>
                <a:lnTo>
                  <a:pt x="0" y="7445440"/>
                </a:lnTo>
                <a:lnTo>
                  <a:pt x="0" y="0"/>
                </a:lnTo>
                <a:close/>
              </a:path>
            </a:pathLst>
          </a:custGeom>
          <a:blipFill>
            <a:blip r:embed="rId1"/>
            <a:stretch>
              <a:fillRect/>
            </a:stretch>
          </a:blipFill>
        </p:spPr>
      </p:sp>
      <p:sp>
        <p:nvSpPr>
          <p:cNvPr id="3" name="Freeform 3"/>
          <p:cNvSpPr/>
          <p:nvPr/>
        </p:nvSpPr>
        <p:spPr>
          <a:xfrm>
            <a:off x="11971177" y="1331397"/>
            <a:ext cx="4884874" cy="8955603"/>
          </a:xfrm>
          <a:custGeom>
            <a:avLst/>
            <a:gdLst/>
            <a:ahLst/>
            <a:cxnLst/>
            <a:rect l="l" t="t" r="r" b="b"/>
            <a:pathLst>
              <a:path w="4884874" h="8955603">
                <a:moveTo>
                  <a:pt x="0" y="0"/>
                </a:moveTo>
                <a:lnTo>
                  <a:pt x="4884875" y="0"/>
                </a:lnTo>
                <a:lnTo>
                  <a:pt x="4884875" y="8955603"/>
                </a:lnTo>
                <a:lnTo>
                  <a:pt x="0" y="8955603"/>
                </a:lnTo>
                <a:lnTo>
                  <a:pt x="0" y="0"/>
                </a:lnTo>
                <a:close/>
              </a:path>
            </a:pathLst>
          </a:custGeom>
          <a:blipFill>
            <a:blip r:embed="rId2"/>
            <a:stretch>
              <a:fillRect/>
            </a:stretch>
          </a:blipFill>
        </p:spPr>
      </p:sp>
      <p:grpSp>
        <p:nvGrpSpPr>
          <p:cNvPr id="6" name="Group 6"/>
          <p:cNvGrpSpPr/>
          <p:nvPr/>
        </p:nvGrpSpPr>
        <p:grpSpPr>
          <a:xfrm rot="0">
            <a:off x="1028700" y="407239"/>
            <a:ext cx="11666377" cy="5475841"/>
            <a:chOff x="0" y="-3218180"/>
            <a:chExt cx="15555170" cy="7301121"/>
          </a:xfrm>
        </p:grpSpPr>
        <p:sp>
          <p:nvSpPr>
            <p:cNvPr id="7" name="TextBox 7"/>
            <p:cNvSpPr txBox="1"/>
            <p:nvPr/>
          </p:nvSpPr>
          <p:spPr>
            <a:xfrm>
              <a:off x="965200" y="1229783"/>
              <a:ext cx="14589970" cy="861060"/>
            </a:xfrm>
            <a:prstGeom prst="rect">
              <a:avLst/>
            </a:prstGeom>
          </p:spPr>
          <p:txBody>
            <a:bodyPr lIns="0" tIns="0" rIns="0" bIns="0" rtlCol="0" anchor="t">
              <a:spAutoFit/>
            </a:bodyPr>
            <a:lstStyle/>
            <a:p>
              <a:pPr algn="l">
                <a:lnSpc>
                  <a:spcPts val="5040"/>
                </a:lnSpc>
              </a:pPr>
              <a:endParaRPr lang="en-US" sz="4200" u="sng">
                <a:solidFill>
                  <a:srgbClr val="FFFFFF"/>
                </a:solidFill>
                <a:latin typeface="Poppins Medium Bold" panose="02000000000000000000"/>
              </a:endParaRPr>
            </a:p>
          </p:txBody>
        </p:sp>
        <p:sp>
          <p:nvSpPr>
            <p:cNvPr id="8" name="TextBox 8"/>
            <p:cNvSpPr txBox="1"/>
            <p:nvPr/>
          </p:nvSpPr>
          <p:spPr>
            <a:xfrm>
              <a:off x="0" y="3426774"/>
              <a:ext cx="12026502" cy="656167"/>
            </a:xfrm>
            <a:prstGeom prst="rect">
              <a:avLst/>
            </a:prstGeom>
          </p:spPr>
          <p:txBody>
            <a:bodyPr lIns="0" tIns="0" rIns="0" bIns="0" rtlCol="0" anchor="t">
              <a:spAutoFit/>
            </a:bodyPr>
            <a:lstStyle/>
            <a:p>
              <a:pPr algn="l">
                <a:lnSpc>
                  <a:spcPts val="3840"/>
                </a:lnSpc>
              </a:pPr>
              <a:endParaRPr lang="en-US" sz="3200">
                <a:solidFill>
                  <a:srgbClr val="FFFFFF"/>
                </a:solidFill>
                <a:latin typeface="Poppins Medium" panose="02000000000000000000"/>
              </a:endParaRPr>
            </a:p>
          </p:txBody>
        </p:sp>
        <p:sp>
          <p:nvSpPr>
            <p:cNvPr id="9" name="TextBox 9"/>
            <p:cNvSpPr txBox="1"/>
            <p:nvPr/>
          </p:nvSpPr>
          <p:spPr>
            <a:xfrm>
              <a:off x="0" y="-3218180"/>
              <a:ext cx="15554114" cy="1740747"/>
            </a:xfrm>
            <a:prstGeom prst="rect">
              <a:avLst/>
            </a:prstGeom>
          </p:spPr>
          <p:txBody>
            <a:bodyPr wrap="square" lIns="0" tIns="0" rIns="0" bIns="0" rtlCol="0" anchor="t">
              <a:noAutofit/>
            </a:bodyPr>
            <a:lstStyle/>
            <a:p>
              <a:pPr algn="l">
                <a:lnSpc>
                  <a:spcPts val="4320"/>
                </a:lnSpc>
                <a:spcBef>
                  <a:spcPct val="0"/>
                </a:spcBef>
              </a:pPr>
              <a:r>
                <a:rPr lang="en-US" sz="3600" spc="431">
                  <a:solidFill>
                    <a:schemeClr val="bg1"/>
                  </a:solidFill>
                  <a:latin typeface="Times New Roman" panose="02020603050405020304" charset="0"/>
                  <a:cs typeface="Times New Roman" panose="02020603050405020304" charset="0"/>
                </a:rPr>
                <a:t>Q8Find minimum values for confirmed, deaths, recovered per year</a:t>
              </a:r>
              <a:endParaRPr lang="en-US" sz="3600" spc="431">
                <a:solidFill>
                  <a:schemeClr val="bg1"/>
                </a:solidFill>
                <a:latin typeface="Times New Roman" panose="02020603050405020304" charset="0"/>
                <a:cs typeface="Times New Roman" panose="02020603050405020304" charset="0"/>
              </a:endParaRPr>
            </a:p>
          </p:txBody>
        </p:sp>
      </p:grpSp>
      <p:pic>
        <p:nvPicPr>
          <p:cNvPr id="4" name="Picture 3"/>
          <p:cNvPicPr>
            <a:picLocks noChangeAspect="1"/>
          </p:cNvPicPr>
          <p:nvPr>
            <p:custDataLst>
              <p:tags r:id="rId3"/>
            </p:custDataLst>
          </p:nvPr>
        </p:nvPicPr>
        <p:blipFill>
          <a:blip r:embed="rId4"/>
          <a:stretch>
            <a:fillRect/>
          </a:stretch>
        </p:blipFill>
        <p:spPr>
          <a:xfrm>
            <a:off x="1295400" y="1712595"/>
            <a:ext cx="10525125" cy="4262120"/>
          </a:xfrm>
          <a:prstGeom prst="rect">
            <a:avLst/>
          </a:prstGeom>
        </p:spPr>
      </p:pic>
      <p:pic>
        <p:nvPicPr>
          <p:cNvPr id="5" name="Picture 4"/>
          <p:cNvPicPr>
            <a:picLocks noChangeAspect="1"/>
          </p:cNvPicPr>
          <p:nvPr>
            <p:custDataLst>
              <p:tags r:id="rId5"/>
            </p:custDataLst>
          </p:nvPr>
        </p:nvPicPr>
        <p:blipFill>
          <a:blip r:embed="rId6"/>
          <a:stretch>
            <a:fillRect/>
          </a:stretch>
        </p:blipFill>
        <p:spPr>
          <a:xfrm>
            <a:off x="1676400" y="6438900"/>
            <a:ext cx="9255125" cy="2437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0C7AD"/>
        </a:solidFill>
        <a:effectLst/>
      </p:bgPr>
    </p:bg>
    <p:spTree>
      <p:nvGrpSpPr>
        <p:cNvPr id="1" name=""/>
        <p:cNvGrpSpPr/>
        <p:nvPr/>
      </p:nvGrpSpPr>
      <p:grpSpPr>
        <a:xfrm>
          <a:off x="0" y="0"/>
          <a:ext cx="0" cy="0"/>
          <a:chOff x="0" y="0"/>
          <a:chExt cx="0" cy="0"/>
        </a:xfrm>
      </p:grpSpPr>
      <p:sp>
        <p:nvSpPr>
          <p:cNvPr id="2" name="Freeform 2"/>
          <p:cNvSpPr/>
          <p:nvPr/>
        </p:nvSpPr>
        <p:spPr>
          <a:xfrm>
            <a:off x="9457740" y="2519092"/>
            <a:ext cx="8623861" cy="8623861"/>
          </a:xfrm>
          <a:custGeom>
            <a:avLst/>
            <a:gdLst/>
            <a:ahLst/>
            <a:cxnLst/>
            <a:rect l="l" t="t" r="r" b="b"/>
            <a:pathLst>
              <a:path w="8623861" h="8623861">
                <a:moveTo>
                  <a:pt x="0" y="0"/>
                </a:moveTo>
                <a:lnTo>
                  <a:pt x="8623861" y="0"/>
                </a:lnTo>
                <a:lnTo>
                  <a:pt x="8623861" y="8623861"/>
                </a:lnTo>
                <a:lnTo>
                  <a:pt x="0" y="8623861"/>
                </a:lnTo>
                <a:lnTo>
                  <a:pt x="0" y="0"/>
                </a:lnTo>
                <a:close/>
              </a:path>
            </a:pathLst>
          </a:custGeom>
          <a:blipFill>
            <a:blip r:embed="rId1"/>
            <a:stretch>
              <a:fillRect/>
            </a:stretch>
          </a:blipFill>
        </p:spPr>
      </p:sp>
      <p:grpSp>
        <p:nvGrpSpPr>
          <p:cNvPr id="3" name="Group 3"/>
          <p:cNvGrpSpPr/>
          <p:nvPr/>
        </p:nvGrpSpPr>
        <p:grpSpPr>
          <a:xfrm rot="0">
            <a:off x="11658891" y="-190524"/>
            <a:ext cx="4320220" cy="9333706"/>
            <a:chOff x="0" y="0"/>
            <a:chExt cx="5760293" cy="12444942"/>
          </a:xfrm>
        </p:grpSpPr>
        <p:sp>
          <p:nvSpPr>
            <p:cNvPr id="4" name="AutoShape 4"/>
            <p:cNvSpPr/>
            <p:nvPr/>
          </p:nvSpPr>
          <p:spPr>
            <a:xfrm>
              <a:off x="1108500" y="5360194"/>
              <a:ext cx="3406555" cy="7084748"/>
            </a:xfrm>
            <a:prstGeom prst="rect">
              <a:avLst/>
            </a:prstGeom>
            <a:solidFill>
              <a:srgbClr val="A63F33"/>
            </a:solidFill>
          </p:spPr>
        </p:sp>
        <p:sp>
          <p:nvSpPr>
            <p:cNvPr id="5" name="Freeform 5"/>
            <p:cNvSpPr/>
            <p:nvPr/>
          </p:nvSpPr>
          <p:spPr>
            <a:xfrm>
              <a:off x="0" y="0"/>
              <a:ext cx="5760293" cy="6683884"/>
            </a:xfrm>
            <a:custGeom>
              <a:avLst/>
              <a:gdLst/>
              <a:ahLst/>
              <a:cxnLst/>
              <a:rect l="l" t="t" r="r" b="b"/>
              <a:pathLst>
                <a:path w="5760293" h="6683884">
                  <a:moveTo>
                    <a:pt x="0" y="0"/>
                  </a:moveTo>
                  <a:lnTo>
                    <a:pt x="5760293" y="0"/>
                  </a:lnTo>
                  <a:lnTo>
                    <a:pt x="5760293" y="6683884"/>
                  </a:lnTo>
                  <a:lnTo>
                    <a:pt x="0" y="6683884"/>
                  </a:lnTo>
                  <a:lnTo>
                    <a:pt x="0" y="0"/>
                  </a:lnTo>
                  <a:close/>
                </a:path>
              </a:pathLst>
            </a:custGeom>
            <a:blipFill>
              <a:blip r:embed="rId2"/>
              <a:stretch>
                <a:fillRect/>
              </a:stretch>
            </a:blipFill>
          </p:spPr>
        </p:sp>
      </p:grpSp>
      <p:grpSp>
        <p:nvGrpSpPr>
          <p:cNvPr id="6" name="Group 6"/>
          <p:cNvGrpSpPr/>
          <p:nvPr/>
        </p:nvGrpSpPr>
        <p:grpSpPr>
          <a:xfrm rot="0">
            <a:off x="13030396" y="1866832"/>
            <a:ext cx="4969290" cy="9628336"/>
            <a:chOff x="0" y="0"/>
            <a:chExt cx="6625720" cy="12837781"/>
          </a:xfrm>
        </p:grpSpPr>
        <p:sp>
          <p:nvSpPr>
            <p:cNvPr id="7" name="Freeform 7"/>
            <p:cNvSpPr/>
            <p:nvPr/>
          </p:nvSpPr>
          <p:spPr>
            <a:xfrm>
              <a:off x="0" y="0"/>
              <a:ext cx="6625720" cy="6698798"/>
            </a:xfrm>
            <a:custGeom>
              <a:avLst/>
              <a:gdLst/>
              <a:ahLst/>
              <a:cxnLst/>
              <a:rect l="l" t="t" r="r" b="b"/>
              <a:pathLst>
                <a:path w="6625720" h="6698798">
                  <a:moveTo>
                    <a:pt x="0" y="0"/>
                  </a:moveTo>
                  <a:lnTo>
                    <a:pt x="6625720" y="0"/>
                  </a:lnTo>
                  <a:lnTo>
                    <a:pt x="6625720" y="6698798"/>
                  </a:lnTo>
                  <a:lnTo>
                    <a:pt x="0" y="6698798"/>
                  </a:lnTo>
                  <a:lnTo>
                    <a:pt x="0" y="0"/>
                  </a:lnTo>
                  <a:close/>
                </a:path>
              </a:pathLst>
            </a:custGeom>
            <a:blipFill>
              <a:blip r:embed="rId3"/>
              <a:stretch>
                <a:fillRect/>
              </a:stretch>
            </a:blipFill>
          </p:spPr>
        </p:sp>
        <p:sp>
          <p:nvSpPr>
            <p:cNvPr id="8" name="AutoShape 8"/>
            <p:cNvSpPr/>
            <p:nvPr/>
          </p:nvSpPr>
          <p:spPr>
            <a:xfrm>
              <a:off x="0" y="6527044"/>
              <a:ext cx="6625720" cy="6310737"/>
            </a:xfrm>
            <a:prstGeom prst="rect">
              <a:avLst/>
            </a:prstGeom>
            <a:solidFill>
              <a:srgbClr val="28221F"/>
            </a:solidFill>
          </p:spPr>
        </p:sp>
      </p:grpSp>
      <p:sp>
        <p:nvSpPr>
          <p:cNvPr id="11" name="TextBox 11"/>
          <p:cNvSpPr txBox="1"/>
          <p:nvPr/>
        </p:nvSpPr>
        <p:spPr>
          <a:xfrm>
            <a:off x="228600" y="1028700"/>
            <a:ext cx="11309350" cy="2004695"/>
          </a:xfrm>
          <a:prstGeom prst="rect">
            <a:avLst/>
          </a:prstGeom>
        </p:spPr>
        <p:txBody>
          <a:bodyPr lIns="0" tIns="0" rIns="0" bIns="0" rtlCol="0" anchor="t">
            <a:noAutofit/>
          </a:bodyPr>
          <a:lstStyle/>
          <a:p>
            <a:pPr algn="l">
              <a:lnSpc>
                <a:spcPts val="5040"/>
              </a:lnSpc>
            </a:pPr>
            <a:r>
              <a:rPr lang="en-US" sz="3200" spc="252">
                <a:solidFill>
                  <a:schemeClr val="bg1"/>
                </a:solidFill>
                <a:latin typeface="Poppins Medium Bold" panose="02000000000000000000"/>
              </a:rPr>
              <a:t>Q9:Find maximum values of confirmed, deaths, recovered per year</a:t>
            </a:r>
            <a:endParaRPr lang="en-US" sz="3200" spc="252">
              <a:solidFill>
                <a:schemeClr val="bg1"/>
              </a:solidFill>
              <a:latin typeface="Poppins Medium Bold" panose="02000000000000000000"/>
            </a:endParaRPr>
          </a:p>
        </p:txBody>
      </p:sp>
      <p:pic>
        <p:nvPicPr>
          <p:cNvPr id="10" name="Picture 9"/>
          <p:cNvPicPr>
            <a:picLocks noChangeAspect="1"/>
          </p:cNvPicPr>
          <p:nvPr>
            <p:custDataLst>
              <p:tags r:id="rId4"/>
            </p:custDataLst>
          </p:nvPr>
        </p:nvPicPr>
        <p:blipFill>
          <a:blip r:embed="rId5"/>
          <a:stretch>
            <a:fillRect/>
          </a:stretch>
        </p:blipFill>
        <p:spPr>
          <a:xfrm>
            <a:off x="838200" y="2705100"/>
            <a:ext cx="7635875" cy="4789805"/>
          </a:xfrm>
          <a:prstGeom prst="rect">
            <a:avLst/>
          </a:prstGeom>
        </p:spPr>
      </p:pic>
      <p:pic>
        <p:nvPicPr>
          <p:cNvPr id="16" name="Picture 15"/>
          <p:cNvPicPr>
            <a:picLocks noChangeAspect="1"/>
          </p:cNvPicPr>
          <p:nvPr>
            <p:custDataLst>
              <p:tags r:id="rId6"/>
            </p:custDataLst>
          </p:nvPr>
        </p:nvPicPr>
        <p:blipFill>
          <a:blip r:embed="rId7"/>
          <a:stretch>
            <a:fillRect/>
          </a:stretch>
        </p:blipFill>
        <p:spPr>
          <a:xfrm>
            <a:off x="228600" y="7886700"/>
            <a:ext cx="9217660" cy="2080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49C90"/>
        </a:solidFill>
        <a:effectLst/>
      </p:bgPr>
    </p:bg>
    <p:spTree>
      <p:nvGrpSpPr>
        <p:cNvPr id="1" name=""/>
        <p:cNvGrpSpPr/>
        <p:nvPr/>
      </p:nvGrpSpPr>
      <p:grpSpPr>
        <a:xfrm>
          <a:off x="0" y="0"/>
          <a:ext cx="0" cy="0"/>
          <a:chOff x="0" y="0"/>
          <a:chExt cx="0" cy="0"/>
        </a:xfrm>
      </p:grpSpPr>
      <p:sp>
        <p:nvSpPr>
          <p:cNvPr id="13" name="TextBox 13"/>
          <p:cNvSpPr txBox="1"/>
          <p:nvPr/>
        </p:nvSpPr>
        <p:spPr>
          <a:xfrm>
            <a:off x="9280525" y="205740"/>
            <a:ext cx="5865495" cy="1469390"/>
          </a:xfrm>
          <a:prstGeom prst="rect">
            <a:avLst/>
          </a:prstGeom>
        </p:spPr>
        <p:txBody>
          <a:bodyPr lIns="0" tIns="0" rIns="0" bIns="0" rtlCol="0" anchor="t">
            <a:noAutofit/>
          </a:bodyPr>
          <a:lstStyle/>
          <a:p>
            <a:pPr algn="ctr">
              <a:lnSpc>
                <a:spcPts val="5760"/>
              </a:lnSpc>
              <a:spcBef>
                <a:spcPct val="0"/>
              </a:spcBef>
            </a:pPr>
            <a:r>
              <a:rPr lang="en-US" sz="2800">
                <a:solidFill>
                  <a:srgbClr val="59726D"/>
                </a:solidFill>
                <a:latin typeface="Poppins Medium Bold" panose="02000000000000000000"/>
              </a:rPr>
              <a:t>Q10. The total number of case of confirmed, deaths, recovered each month</a:t>
            </a:r>
            <a:endParaRPr lang="en-US" sz="2800">
              <a:solidFill>
                <a:srgbClr val="59726D"/>
              </a:solidFill>
              <a:latin typeface="Poppins Medium Bold" panose="02000000000000000000"/>
            </a:endParaRPr>
          </a:p>
        </p:txBody>
      </p:sp>
      <p:pic>
        <p:nvPicPr>
          <p:cNvPr id="4" name="Picture 3"/>
          <p:cNvPicPr>
            <a:picLocks noChangeAspect="1"/>
          </p:cNvPicPr>
          <p:nvPr>
            <p:custDataLst>
              <p:tags r:id="rId1"/>
            </p:custDataLst>
          </p:nvPr>
        </p:nvPicPr>
        <p:blipFill>
          <a:blip r:embed="rId2"/>
          <a:stretch>
            <a:fillRect/>
          </a:stretch>
        </p:blipFill>
        <p:spPr>
          <a:xfrm>
            <a:off x="152400" y="1638300"/>
            <a:ext cx="8278495" cy="8154670"/>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8973185" y="2364105"/>
            <a:ext cx="9282430" cy="1758950"/>
          </a:xfrm>
          <a:prstGeom prst="rect">
            <a:avLst/>
          </a:prstGeom>
        </p:spPr>
      </p:pic>
      <p:pic>
        <p:nvPicPr>
          <p:cNvPr id="6" name="Picture 5"/>
          <p:cNvPicPr>
            <a:picLocks noChangeAspect="1"/>
          </p:cNvPicPr>
          <p:nvPr>
            <p:custDataLst>
              <p:tags r:id="rId5"/>
            </p:custDataLst>
          </p:nvPr>
        </p:nvPicPr>
        <p:blipFill>
          <a:blip r:embed="rId6"/>
          <a:stretch>
            <a:fillRect/>
          </a:stretch>
        </p:blipFill>
        <p:spPr>
          <a:xfrm>
            <a:off x="8854440" y="4076700"/>
            <a:ext cx="9281795" cy="57518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0C7AD"/>
        </a:solidFill>
        <a:effectLst/>
      </p:bgPr>
    </p:bg>
    <p:spTree>
      <p:nvGrpSpPr>
        <p:cNvPr id="1" name=""/>
        <p:cNvGrpSpPr/>
        <p:nvPr/>
      </p:nvGrpSpPr>
      <p:grpSpPr>
        <a:xfrm>
          <a:off x="0" y="0"/>
          <a:ext cx="0" cy="0"/>
          <a:chOff x="0" y="0"/>
          <a:chExt cx="0" cy="0"/>
        </a:xfrm>
      </p:grpSpPr>
      <p:sp>
        <p:nvSpPr>
          <p:cNvPr id="2" name="Freeform 2"/>
          <p:cNvSpPr/>
          <p:nvPr/>
        </p:nvSpPr>
        <p:spPr>
          <a:xfrm rot="1146563">
            <a:off x="9753036" y="1829831"/>
            <a:ext cx="8379393" cy="6627338"/>
          </a:xfrm>
          <a:custGeom>
            <a:avLst/>
            <a:gdLst/>
            <a:ahLst/>
            <a:cxnLst/>
            <a:rect l="l" t="t" r="r" b="b"/>
            <a:pathLst>
              <a:path w="8379393" h="6627338">
                <a:moveTo>
                  <a:pt x="0" y="0"/>
                </a:moveTo>
                <a:lnTo>
                  <a:pt x="8379393" y="0"/>
                </a:lnTo>
                <a:lnTo>
                  <a:pt x="8379393" y="6627338"/>
                </a:lnTo>
                <a:lnTo>
                  <a:pt x="0" y="6627338"/>
                </a:lnTo>
                <a:lnTo>
                  <a:pt x="0" y="0"/>
                </a:lnTo>
                <a:close/>
              </a:path>
            </a:pathLst>
          </a:custGeom>
          <a:blipFill>
            <a:blip r:embed="rId1"/>
            <a:stretch>
              <a:fillRect/>
            </a:stretch>
          </a:blipFill>
        </p:spPr>
      </p:sp>
      <p:sp>
        <p:nvSpPr>
          <p:cNvPr id="4" name="TextBox 4"/>
          <p:cNvSpPr txBox="1"/>
          <p:nvPr/>
        </p:nvSpPr>
        <p:spPr>
          <a:xfrm>
            <a:off x="1028700" y="445770"/>
            <a:ext cx="8571865" cy="2471420"/>
          </a:xfrm>
          <a:prstGeom prst="rect">
            <a:avLst/>
          </a:prstGeom>
        </p:spPr>
        <p:txBody>
          <a:bodyPr lIns="0" tIns="0" rIns="0" bIns="0" rtlCol="0" anchor="t">
            <a:noAutofit/>
          </a:bodyPr>
          <a:lstStyle/>
          <a:p>
            <a:pPr algn="l">
              <a:lnSpc>
                <a:spcPts val="4320"/>
              </a:lnSpc>
            </a:pPr>
            <a:r>
              <a:rPr lang="en-US" sz="2800">
                <a:solidFill>
                  <a:srgbClr val="FFFFFF"/>
                </a:solidFill>
                <a:latin typeface="Poppins Medium Bold" panose="02000000000000000000"/>
              </a:rPr>
              <a:t>Q11:Check how corona virus spread out with respect to confirmed case </a:t>
            </a:r>
            <a:endParaRPr lang="en-US" sz="2800">
              <a:solidFill>
                <a:srgbClr val="FFFFFF"/>
              </a:solidFill>
              <a:latin typeface="Poppins Medium Bold" panose="02000000000000000000"/>
            </a:endParaRPr>
          </a:p>
        </p:txBody>
      </p:sp>
      <p:sp>
        <p:nvSpPr>
          <p:cNvPr id="5" name="TextBox 5"/>
          <p:cNvSpPr txBox="1"/>
          <p:nvPr/>
        </p:nvSpPr>
        <p:spPr>
          <a:xfrm>
            <a:off x="1028700" y="8994667"/>
            <a:ext cx="8571864" cy="502285"/>
          </a:xfrm>
          <a:prstGeom prst="rect">
            <a:avLst/>
          </a:prstGeom>
        </p:spPr>
        <p:txBody>
          <a:bodyPr lIns="0" tIns="0" rIns="0" bIns="0" rtlCol="0" anchor="t">
            <a:spAutoFit/>
          </a:bodyPr>
          <a:lstStyle/>
          <a:p>
            <a:pPr algn="l">
              <a:lnSpc>
                <a:spcPts val="1960"/>
              </a:lnSpc>
              <a:spcBef>
                <a:spcPct val="0"/>
              </a:spcBef>
            </a:pPr>
            <a:endParaRPr lang="en-US" sz="1400" spc="14">
              <a:solidFill>
                <a:srgbClr val="FFFFFF"/>
              </a:solidFill>
              <a:latin typeface="Poppins Medium" panose="02000000000000000000"/>
            </a:endParaRPr>
          </a:p>
          <a:p>
            <a:pPr algn="l">
              <a:lnSpc>
                <a:spcPts val="1960"/>
              </a:lnSpc>
              <a:spcBef>
                <a:spcPct val="0"/>
              </a:spcBef>
            </a:pPr>
            <a:endParaRPr lang="en-US" sz="1400" spc="14">
              <a:solidFill>
                <a:srgbClr val="FFFFFF"/>
              </a:solidFill>
              <a:latin typeface="Poppins Medium" panose="02000000000000000000"/>
            </a:endParaRPr>
          </a:p>
        </p:txBody>
      </p:sp>
      <p:sp>
        <p:nvSpPr>
          <p:cNvPr id="6" name="TextBox 6"/>
          <p:cNvSpPr txBox="1"/>
          <p:nvPr/>
        </p:nvSpPr>
        <p:spPr>
          <a:xfrm>
            <a:off x="1028700" y="1028700"/>
            <a:ext cx="2931598" cy="184150"/>
          </a:xfrm>
          <a:prstGeom prst="rect">
            <a:avLst/>
          </a:prstGeom>
        </p:spPr>
        <p:txBody>
          <a:bodyPr lIns="0" tIns="0" rIns="0" bIns="0" rtlCol="0" anchor="t">
            <a:spAutoFit/>
          </a:bodyPr>
          <a:lstStyle/>
          <a:p>
            <a:pPr algn="l">
              <a:lnSpc>
                <a:spcPts val="1440"/>
              </a:lnSpc>
            </a:pPr>
            <a:r>
              <a:rPr lang="en-US" sz="1200" spc="124">
                <a:solidFill>
                  <a:srgbClr val="59726D"/>
                </a:solidFill>
                <a:latin typeface="Poppins Light Bold" panose="02000000000000000000"/>
              </a:rPr>
              <a:t>S</a:t>
            </a:r>
            <a:endParaRPr lang="en-US" sz="1200" spc="124">
              <a:solidFill>
                <a:srgbClr val="59726D"/>
              </a:solidFill>
              <a:latin typeface="Poppins Light Bold" panose="02000000000000000000"/>
            </a:endParaRPr>
          </a:p>
        </p:txBody>
      </p:sp>
      <p:pic>
        <p:nvPicPr>
          <p:cNvPr id="8" name="Picture 7"/>
          <p:cNvPicPr>
            <a:picLocks noChangeAspect="1"/>
          </p:cNvPicPr>
          <p:nvPr>
            <p:custDataLst>
              <p:tags r:id="rId2"/>
            </p:custDataLst>
          </p:nvPr>
        </p:nvPicPr>
        <p:blipFill>
          <a:blip r:embed="rId3"/>
          <a:stretch>
            <a:fillRect/>
          </a:stretch>
        </p:blipFill>
        <p:spPr>
          <a:xfrm>
            <a:off x="-635" y="1562735"/>
            <a:ext cx="8611235" cy="8537575"/>
          </a:xfrm>
          <a:prstGeom prst="rect">
            <a:avLst/>
          </a:prstGeom>
        </p:spPr>
      </p:pic>
      <p:pic>
        <p:nvPicPr>
          <p:cNvPr id="9" name="Picture 8"/>
          <p:cNvPicPr>
            <a:picLocks noChangeAspect="1"/>
          </p:cNvPicPr>
          <p:nvPr>
            <p:custDataLst>
              <p:tags r:id="rId4"/>
            </p:custDataLst>
          </p:nvPr>
        </p:nvPicPr>
        <p:blipFill>
          <a:blip r:embed="rId5"/>
          <a:stretch>
            <a:fillRect/>
          </a:stretch>
        </p:blipFill>
        <p:spPr>
          <a:xfrm>
            <a:off x="8740140" y="1225550"/>
            <a:ext cx="9641840" cy="2093595"/>
          </a:xfrm>
          <a:prstGeom prst="rect">
            <a:avLst/>
          </a:prstGeom>
        </p:spPr>
      </p:pic>
      <p:pic>
        <p:nvPicPr>
          <p:cNvPr id="10" name="Picture 9"/>
          <p:cNvPicPr>
            <a:picLocks noChangeAspect="1"/>
          </p:cNvPicPr>
          <p:nvPr>
            <p:custDataLst>
              <p:tags r:id="rId6"/>
            </p:custDataLst>
          </p:nvPr>
        </p:nvPicPr>
        <p:blipFill>
          <a:blip r:embed="rId7"/>
          <a:stretch>
            <a:fillRect/>
          </a:stretch>
        </p:blipFill>
        <p:spPr>
          <a:xfrm>
            <a:off x="8740140" y="3349625"/>
            <a:ext cx="9704705" cy="6871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49C90"/>
        </a:solidFill>
        <a:effectLst/>
      </p:bgPr>
    </p:bg>
    <p:spTree>
      <p:nvGrpSpPr>
        <p:cNvPr id="1" name=""/>
        <p:cNvGrpSpPr/>
        <p:nvPr/>
      </p:nvGrpSpPr>
      <p:grpSpPr>
        <a:xfrm>
          <a:off x="0" y="0"/>
          <a:ext cx="0" cy="0"/>
          <a:chOff x="0" y="0"/>
          <a:chExt cx="0" cy="0"/>
        </a:xfrm>
      </p:grpSpPr>
      <p:sp>
        <p:nvSpPr>
          <p:cNvPr id="13" name="TextBox 13"/>
          <p:cNvSpPr txBox="1"/>
          <p:nvPr/>
        </p:nvSpPr>
        <p:spPr>
          <a:xfrm>
            <a:off x="9280525" y="205740"/>
            <a:ext cx="5865495" cy="1469390"/>
          </a:xfrm>
          <a:prstGeom prst="rect">
            <a:avLst/>
          </a:prstGeom>
        </p:spPr>
        <p:txBody>
          <a:bodyPr lIns="0" tIns="0" rIns="0" bIns="0" rtlCol="0" anchor="t">
            <a:noAutofit/>
          </a:bodyPr>
          <a:lstStyle/>
          <a:p>
            <a:pPr algn="ctr">
              <a:lnSpc>
                <a:spcPts val="5760"/>
              </a:lnSpc>
              <a:spcBef>
                <a:spcPct val="0"/>
              </a:spcBef>
            </a:pPr>
            <a:r>
              <a:rPr lang="en-US" sz="2800">
                <a:solidFill>
                  <a:srgbClr val="59726D"/>
                </a:solidFill>
                <a:latin typeface="Poppins Medium Bold" panose="02000000000000000000"/>
              </a:rPr>
              <a:t>Q12. Check how corona virus spread out with respect to death case per month</a:t>
            </a:r>
            <a:endParaRPr lang="en-US" sz="2800">
              <a:solidFill>
                <a:srgbClr val="59726D"/>
              </a:solidFill>
              <a:latin typeface="Poppins Medium Bold" panose="02000000000000000000"/>
            </a:endParaRPr>
          </a:p>
        </p:txBody>
      </p:sp>
      <p:pic>
        <p:nvPicPr>
          <p:cNvPr id="2" name="Picture 1"/>
          <p:cNvPicPr>
            <a:picLocks noChangeAspect="1"/>
          </p:cNvPicPr>
          <p:nvPr>
            <p:custDataLst>
              <p:tags r:id="rId1"/>
            </p:custDataLst>
          </p:nvPr>
        </p:nvPicPr>
        <p:blipFill>
          <a:blip r:embed="rId2"/>
          <a:stretch>
            <a:fillRect/>
          </a:stretch>
        </p:blipFill>
        <p:spPr>
          <a:xfrm>
            <a:off x="329565" y="1028700"/>
            <a:ext cx="8333105" cy="8616315"/>
          </a:xfrm>
          <a:prstGeom prst="rect">
            <a:avLst/>
          </a:prstGeom>
        </p:spPr>
      </p:pic>
      <p:pic>
        <p:nvPicPr>
          <p:cNvPr id="3" name="Picture 2"/>
          <p:cNvPicPr>
            <a:picLocks noChangeAspect="1"/>
          </p:cNvPicPr>
          <p:nvPr>
            <p:custDataLst>
              <p:tags r:id="rId3"/>
            </p:custDataLst>
          </p:nvPr>
        </p:nvPicPr>
        <p:blipFill>
          <a:blip r:embed="rId4"/>
          <a:stretch>
            <a:fillRect/>
          </a:stretch>
        </p:blipFill>
        <p:spPr>
          <a:xfrm>
            <a:off x="9280525" y="2476500"/>
            <a:ext cx="8475980" cy="2271395"/>
          </a:xfrm>
          <a:prstGeom prst="rect">
            <a:avLst/>
          </a:prstGeom>
        </p:spPr>
      </p:pic>
      <p:pic>
        <p:nvPicPr>
          <p:cNvPr id="7" name="Picture 6"/>
          <p:cNvPicPr>
            <a:picLocks noChangeAspect="1"/>
          </p:cNvPicPr>
          <p:nvPr>
            <p:custDataLst>
              <p:tags r:id="rId5"/>
            </p:custDataLst>
          </p:nvPr>
        </p:nvPicPr>
        <p:blipFill>
          <a:blip r:embed="rId6"/>
          <a:stretch>
            <a:fillRect/>
          </a:stretch>
        </p:blipFill>
        <p:spPr>
          <a:xfrm>
            <a:off x="8961755" y="4747895"/>
            <a:ext cx="8735695" cy="53397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0C7AD"/>
        </a:solidFill>
        <a:effectLst/>
      </p:bgPr>
    </p:bg>
    <p:spTree>
      <p:nvGrpSpPr>
        <p:cNvPr id="1" name=""/>
        <p:cNvGrpSpPr/>
        <p:nvPr/>
      </p:nvGrpSpPr>
      <p:grpSpPr>
        <a:xfrm>
          <a:off x="0" y="0"/>
          <a:ext cx="0" cy="0"/>
          <a:chOff x="0" y="0"/>
          <a:chExt cx="0" cy="0"/>
        </a:xfrm>
      </p:grpSpPr>
      <p:sp>
        <p:nvSpPr>
          <p:cNvPr id="4" name="TextBox 4"/>
          <p:cNvSpPr txBox="1"/>
          <p:nvPr/>
        </p:nvSpPr>
        <p:spPr>
          <a:xfrm>
            <a:off x="1028700" y="445770"/>
            <a:ext cx="8571865" cy="2471420"/>
          </a:xfrm>
          <a:prstGeom prst="rect">
            <a:avLst/>
          </a:prstGeom>
        </p:spPr>
        <p:txBody>
          <a:bodyPr lIns="0" tIns="0" rIns="0" bIns="0" rtlCol="0" anchor="t">
            <a:noAutofit/>
          </a:bodyPr>
          <a:lstStyle/>
          <a:p>
            <a:pPr algn="l">
              <a:lnSpc>
                <a:spcPts val="4320"/>
              </a:lnSpc>
            </a:pPr>
            <a:r>
              <a:rPr lang="en-US" sz="2800">
                <a:solidFill>
                  <a:srgbClr val="FFFFFF"/>
                </a:solidFill>
                <a:latin typeface="Poppins Medium Bold" panose="02000000000000000000"/>
              </a:rPr>
              <a:t>Q:13 Check how corona virus spread out with respect to recovered case</a:t>
            </a:r>
            <a:endParaRPr lang="en-US" sz="2800">
              <a:solidFill>
                <a:srgbClr val="FFFFFF"/>
              </a:solidFill>
              <a:latin typeface="Poppins Medium Bold" panose="02000000000000000000"/>
            </a:endParaRPr>
          </a:p>
        </p:txBody>
      </p:sp>
      <p:sp>
        <p:nvSpPr>
          <p:cNvPr id="5" name="TextBox 5"/>
          <p:cNvSpPr txBox="1"/>
          <p:nvPr/>
        </p:nvSpPr>
        <p:spPr>
          <a:xfrm>
            <a:off x="1028700" y="8994667"/>
            <a:ext cx="8571864" cy="502285"/>
          </a:xfrm>
          <a:prstGeom prst="rect">
            <a:avLst/>
          </a:prstGeom>
        </p:spPr>
        <p:txBody>
          <a:bodyPr lIns="0" tIns="0" rIns="0" bIns="0" rtlCol="0" anchor="t">
            <a:spAutoFit/>
          </a:bodyPr>
          <a:lstStyle/>
          <a:p>
            <a:pPr algn="l">
              <a:lnSpc>
                <a:spcPts val="1960"/>
              </a:lnSpc>
              <a:spcBef>
                <a:spcPct val="0"/>
              </a:spcBef>
            </a:pPr>
            <a:endParaRPr lang="en-US" sz="1400" spc="14">
              <a:solidFill>
                <a:srgbClr val="FFFFFF"/>
              </a:solidFill>
              <a:latin typeface="Poppins Medium" panose="02000000000000000000"/>
            </a:endParaRPr>
          </a:p>
          <a:p>
            <a:pPr algn="l">
              <a:lnSpc>
                <a:spcPts val="1960"/>
              </a:lnSpc>
              <a:spcBef>
                <a:spcPct val="0"/>
              </a:spcBef>
            </a:pPr>
            <a:endParaRPr lang="en-US" sz="1400" spc="14">
              <a:solidFill>
                <a:srgbClr val="FFFFFF"/>
              </a:solidFill>
              <a:latin typeface="Poppins Medium" panose="02000000000000000000"/>
            </a:endParaRPr>
          </a:p>
        </p:txBody>
      </p:sp>
      <p:sp>
        <p:nvSpPr>
          <p:cNvPr id="6" name="TextBox 6"/>
          <p:cNvSpPr txBox="1"/>
          <p:nvPr/>
        </p:nvSpPr>
        <p:spPr>
          <a:xfrm>
            <a:off x="1028700" y="1028700"/>
            <a:ext cx="2931598" cy="184150"/>
          </a:xfrm>
          <a:prstGeom prst="rect">
            <a:avLst/>
          </a:prstGeom>
        </p:spPr>
        <p:txBody>
          <a:bodyPr lIns="0" tIns="0" rIns="0" bIns="0" rtlCol="0" anchor="t">
            <a:spAutoFit/>
          </a:bodyPr>
          <a:lstStyle/>
          <a:p>
            <a:pPr algn="l">
              <a:lnSpc>
                <a:spcPts val="1440"/>
              </a:lnSpc>
            </a:pPr>
            <a:r>
              <a:rPr lang="en-US" sz="1200" spc="124">
                <a:solidFill>
                  <a:srgbClr val="59726D"/>
                </a:solidFill>
                <a:latin typeface="Poppins Light Bold" panose="02000000000000000000"/>
              </a:rPr>
              <a:t>S</a:t>
            </a:r>
            <a:endParaRPr lang="en-US" sz="1200" spc="124">
              <a:solidFill>
                <a:srgbClr val="59726D"/>
              </a:solidFill>
              <a:latin typeface="Poppins Light Bold" panose="02000000000000000000"/>
            </a:endParaRPr>
          </a:p>
        </p:txBody>
      </p:sp>
      <p:pic>
        <p:nvPicPr>
          <p:cNvPr id="3" name="Picture 2"/>
          <p:cNvPicPr>
            <a:picLocks noChangeAspect="1"/>
          </p:cNvPicPr>
          <p:nvPr>
            <p:custDataLst>
              <p:tags r:id="rId1"/>
            </p:custDataLst>
          </p:nvPr>
        </p:nvPicPr>
        <p:blipFill>
          <a:blip r:embed="rId2"/>
          <a:stretch>
            <a:fillRect/>
          </a:stretch>
        </p:blipFill>
        <p:spPr>
          <a:xfrm>
            <a:off x="152400" y="2095500"/>
            <a:ext cx="9956165" cy="7505065"/>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10242550" y="723900"/>
            <a:ext cx="7972425" cy="2322830"/>
          </a:xfrm>
          <a:prstGeom prst="rect">
            <a:avLst/>
          </a:prstGeom>
        </p:spPr>
      </p:pic>
      <p:pic>
        <p:nvPicPr>
          <p:cNvPr id="11" name="Picture 10"/>
          <p:cNvPicPr>
            <a:picLocks noChangeAspect="1"/>
          </p:cNvPicPr>
          <p:nvPr>
            <p:custDataLst>
              <p:tags r:id="rId5"/>
            </p:custDataLst>
          </p:nvPr>
        </p:nvPicPr>
        <p:blipFill>
          <a:blip r:embed="rId6"/>
          <a:stretch>
            <a:fillRect/>
          </a:stretch>
        </p:blipFill>
        <p:spPr>
          <a:xfrm>
            <a:off x="10287000" y="3119120"/>
            <a:ext cx="8133715" cy="6972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49C90"/>
        </a:solidFill>
        <a:effectLst/>
      </p:bgPr>
    </p:bg>
    <p:spTree>
      <p:nvGrpSpPr>
        <p:cNvPr id="1" name=""/>
        <p:cNvGrpSpPr/>
        <p:nvPr/>
      </p:nvGrpSpPr>
      <p:grpSpPr>
        <a:xfrm>
          <a:off x="0" y="0"/>
          <a:ext cx="0" cy="0"/>
          <a:chOff x="0" y="0"/>
          <a:chExt cx="0" cy="0"/>
        </a:xfrm>
      </p:grpSpPr>
      <p:sp>
        <p:nvSpPr>
          <p:cNvPr id="13" name="TextBox 13"/>
          <p:cNvSpPr txBox="1"/>
          <p:nvPr/>
        </p:nvSpPr>
        <p:spPr>
          <a:xfrm>
            <a:off x="0" y="734060"/>
            <a:ext cx="17546320" cy="941070"/>
          </a:xfrm>
          <a:prstGeom prst="rect">
            <a:avLst/>
          </a:prstGeom>
        </p:spPr>
        <p:txBody>
          <a:bodyPr lIns="0" tIns="0" rIns="0" bIns="0" rtlCol="0" anchor="t">
            <a:noAutofit/>
          </a:bodyPr>
          <a:lstStyle/>
          <a:p>
            <a:pPr algn="ctr">
              <a:lnSpc>
                <a:spcPts val="5760"/>
              </a:lnSpc>
              <a:spcBef>
                <a:spcPct val="0"/>
              </a:spcBef>
            </a:pPr>
            <a:r>
              <a:rPr lang="en-US" sz="2800">
                <a:solidFill>
                  <a:srgbClr val="59726D"/>
                </a:solidFill>
                <a:latin typeface="Poppins Medium Bold" panose="02000000000000000000"/>
              </a:rPr>
              <a:t> Q14. Find Country having highest number of the Confirmed case</a:t>
            </a:r>
            <a:endParaRPr lang="en-US" sz="2800">
              <a:solidFill>
                <a:srgbClr val="59726D"/>
              </a:solidFill>
              <a:latin typeface="Poppins Medium Bold" panose="02000000000000000000"/>
            </a:endParaRPr>
          </a:p>
        </p:txBody>
      </p:sp>
      <p:pic>
        <p:nvPicPr>
          <p:cNvPr id="4" name="Picture 3"/>
          <p:cNvPicPr>
            <a:picLocks noChangeAspect="1"/>
          </p:cNvPicPr>
          <p:nvPr>
            <p:custDataLst>
              <p:tags r:id="rId1"/>
            </p:custDataLst>
          </p:nvPr>
        </p:nvPicPr>
        <p:blipFill>
          <a:blip r:embed="rId2"/>
          <a:stretch>
            <a:fillRect/>
          </a:stretch>
        </p:blipFill>
        <p:spPr>
          <a:xfrm>
            <a:off x="605790" y="2171700"/>
            <a:ext cx="9676765" cy="3007995"/>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653415" y="5905500"/>
            <a:ext cx="8766175" cy="2195195"/>
          </a:xfrm>
          <a:prstGeom prst="rect">
            <a:avLst/>
          </a:prstGeom>
        </p:spPr>
      </p:pic>
      <p:sp>
        <p:nvSpPr>
          <p:cNvPr id="6" name="Freeform 3"/>
          <p:cNvSpPr/>
          <p:nvPr>
            <p:custDataLst>
              <p:tags r:id="rId5"/>
            </p:custDataLst>
          </p:nvPr>
        </p:nvSpPr>
        <p:spPr>
          <a:xfrm>
            <a:off x="11971177" y="1331397"/>
            <a:ext cx="4884874" cy="8955603"/>
          </a:xfrm>
          <a:custGeom>
            <a:avLst/>
            <a:gdLst/>
            <a:ahLst/>
            <a:cxnLst/>
            <a:rect l="l" t="t" r="r" b="b"/>
            <a:pathLst>
              <a:path w="4884874" h="8955603">
                <a:moveTo>
                  <a:pt x="0" y="0"/>
                </a:moveTo>
                <a:lnTo>
                  <a:pt x="4884875" y="0"/>
                </a:lnTo>
                <a:lnTo>
                  <a:pt x="4884875" y="8955603"/>
                </a:lnTo>
                <a:lnTo>
                  <a:pt x="0" y="8955603"/>
                </a:lnTo>
                <a:lnTo>
                  <a:pt x="0" y="0"/>
                </a:lnTo>
                <a:close/>
              </a:path>
            </a:pathLst>
          </a:custGeom>
          <a:blipFill>
            <a:blip r:embed="rId6"/>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0C7AD"/>
        </a:solidFill>
        <a:effectLst/>
      </p:bgPr>
    </p:bg>
    <p:spTree>
      <p:nvGrpSpPr>
        <p:cNvPr id="1" name=""/>
        <p:cNvGrpSpPr/>
        <p:nvPr/>
      </p:nvGrpSpPr>
      <p:grpSpPr>
        <a:xfrm>
          <a:off x="0" y="0"/>
          <a:ext cx="0" cy="0"/>
          <a:chOff x="0" y="0"/>
          <a:chExt cx="0" cy="0"/>
        </a:xfrm>
      </p:grpSpPr>
      <p:sp>
        <p:nvSpPr>
          <p:cNvPr id="4" name="TextBox 4"/>
          <p:cNvSpPr txBox="1"/>
          <p:nvPr/>
        </p:nvSpPr>
        <p:spPr>
          <a:xfrm>
            <a:off x="1028700" y="445770"/>
            <a:ext cx="8571865" cy="2471420"/>
          </a:xfrm>
          <a:prstGeom prst="rect">
            <a:avLst/>
          </a:prstGeom>
        </p:spPr>
        <p:txBody>
          <a:bodyPr lIns="0" tIns="0" rIns="0" bIns="0" rtlCol="0" anchor="t">
            <a:noAutofit/>
          </a:bodyPr>
          <a:lstStyle/>
          <a:p>
            <a:pPr algn="l">
              <a:lnSpc>
                <a:spcPts val="4320"/>
              </a:lnSpc>
            </a:pPr>
            <a:r>
              <a:rPr lang="en-US" sz="2800">
                <a:solidFill>
                  <a:srgbClr val="FFFFFF"/>
                </a:solidFill>
                <a:latin typeface="Poppins Medium Bold" panose="02000000000000000000"/>
              </a:rPr>
              <a:t>Q15. Find Country having lowest number of the death case</a:t>
            </a:r>
            <a:endParaRPr lang="en-US" sz="2800">
              <a:solidFill>
                <a:srgbClr val="FFFFFF"/>
              </a:solidFill>
              <a:latin typeface="Poppins Medium Bold" panose="02000000000000000000"/>
            </a:endParaRPr>
          </a:p>
        </p:txBody>
      </p:sp>
      <p:sp>
        <p:nvSpPr>
          <p:cNvPr id="5" name="TextBox 5"/>
          <p:cNvSpPr txBox="1"/>
          <p:nvPr/>
        </p:nvSpPr>
        <p:spPr>
          <a:xfrm>
            <a:off x="1028700" y="8994667"/>
            <a:ext cx="8571864" cy="502285"/>
          </a:xfrm>
          <a:prstGeom prst="rect">
            <a:avLst/>
          </a:prstGeom>
        </p:spPr>
        <p:txBody>
          <a:bodyPr lIns="0" tIns="0" rIns="0" bIns="0" rtlCol="0" anchor="t">
            <a:spAutoFit/>
          </a:bodyPr>
          <a:lstStyle/>
          <a:p>
            <a:pPr algn="l">
              <a:lnSpc>
                <a:spcPts val="1960"/>
              </a:lnSpc>
              <a:spcBef>
                <a:spcPct val="0"/>
              </a:spcBef>
            </a:pPr>
            <a:endParaRPr lang="en-US" sz="1400" spc="14">
              <a:solidFill>
                <a:srgbClr val="FFFFFF"/>
              </a:solidFill>
              <a:latin typeface="Poppins Medium" panose="02000000000000000000"/>
            </a:endParaRPr>
          </a:p>
          <a:p>
            <a:pPr algn="l">
              <a:lnSpc>
                <a:spcPts val="1960"/>
              </a:lnSpc>
              <a:spcBef>
                <a:spcPct val="0"/>
              </a:spcBef>
            </a:pPr>
            <a:endParaRPr lang="en-US" sz="1400" spc="14">
              <a:solidFill>
                <a:srgbClr val="FFFFFF"/>
              </a:solidFill>
              <a:latin typeface="Poppins Medium" panose="02000000000000000000"/>
            </a:endParaRPr>
          </a:p>
        </p:txBody>
      </p:sp>
      <p:sp>
        <p:nvSpPr>
          <p:cNvPr id="6" name="TextBox 6"/>
          <p:cNvSpPr txBox="1"/>
          <p:nvPr/>
        </p:nvSpPr>
        <p:spPr>
          <a:xfrm>
            <a:off x="1028700" y="1028700"/>
            <a:ext cx="2931598" cy="184150"/>
          </a:xfrm>
          <a:prstGeom prst="rect">
            <a:avLst/>
          </a:prstGeom>
        </p:spPr>
        <p:txBody>
          <a:bodyPr lIns="0" tIns="0" rIns="0" bIns="0" rtlCol="0" anchor="t">
            <a:spAutoFit/>
          </a:bodyPr>
          <a:lstStyle/>
          <a:p>
            <a:pPr algn="l">
              <a:lnSpc>
                <a:spcPts val="1440"/>
              </a:lnSpc>
            </a:pPr>
            <a:r>
              <a:rPr lang="en-US" sz="1200" spc="124">
                <a:solidFill>
                  <a:srgbClr val="59726D"/>
                </a:solidFill>
                <a:latin typeface="Poppins Light Bold" panose="02000000000000000000"/>
              </a:rPr>
              <a:t>S</a:t>
            </a:r>
            <a:endParaRPr lang="en-US" sz="1200" spc="124">
              <a:solidFill>
                <a:srgbClr val="59726D"/>
              </a:solidFill>
              <a:latin typeface="Poppins Light Bold" panose="02000000000000000000"/>
            </a:endParaRPr>
          </a:p>
        </p:txBody>
      </p:sp>
      <p:pic>
        <p:nvPicPr>
          <p:cNvPr id="2" name="Picture 1"/>
          <p:cNvPicPr>
            <a:picLocks noChangeAspect="1"/>
          </p:cNvPicPr>
          <p:nvPr>
            <p:custDataLst>
              <p:tags r:id="rId1"/>
            </p:custDataLst>
          </p:nvPr>
        </p:nvPicPr>
        <p:blipFill>
          <a:blip r:embed="rId2"/>
          <a:stretch>
            <a:fillRect/>
          </a:stretch>
        </p:blipFill>
        <p:spPr>
          <a:xfrm>
            <a:off x="914400" y="2400300"/>
            <a:ext cx="8107680" cy="1704975"/>
          </a:xfrm>
          <a:prstGeom prst="rect">
            <a:avLst/>
          </a:prstGeom>
        </p:spPr>
      </p:pic>
      <p:pic>
        <p:nvPicPr>
          <p:cNvPr id="8" name="Picture 7"/>
          <p:cNvPicPr>
            <a:picLocks noChangeAspect="1"/>
          </p:cNvPicPr>
          <p:nvPr>
            <p:custDataLst>
              <p:tags r:id="rId3"/>
            </p:custDataLst>
          </p:nvPr>
        </p:nvPicPr>
        <p:blipFill>
          <a:blip r:embed="rId4"/>
          <a:stretch>
            <a:fillRect/>
          </a:stretch>
        </p:blipFill>
        <p:spPr>
          <a:xfrm>
            <a:off x="793750" y="4276090"/>
            <a:ext cx="8119110" cy="5234940"/>
          </a:xfrm>
          <a:prstGeom prst="rect">
            <a:avLst/>
          </a:prstGeom>
        </p:spPr>
      </p:pic>
      <p:sp>
        <p:nvSpPr>
          <p:cNvPr id="31" name="Freeform 3"/>
          <p:cNvSpPr/>
          <p:nvPr>
            <p:custDataLst>
              <p:tags r:id="rId5"/>
            </p:custDataLst>
          </p:nvPr>
        </p:nvSpPr>
        <p:spPr>
          <a:xfrm flipH="1">
            <a:off x="11277447" y="3086336"/>
            <a:ext cx="6746347" cy="7204837"/>
          </a:xfrm>
          <a:custGeom>
            <a:avLst/>
            <a:gdLst/>
            <a:ahLst/>
            <a:cxnLst/>
            <a:rect l="l" t="t" r="r" b="b"/>
            <a:pathLst>
              <a:path w="6746347" h="7204837">
                <a:moveTo>
                  <a:pt x="6746347" y="0"/>
                </a:moveTo>
                <a:lnTo>
                  <a:pt x="0" y="0"/>
                </a:lnTo>
                <a:lnTo>
                  <a:pt x="0" y="7204837"/>
                </a:lnTo>
                <a:lnTo>
                  <a:pt x="6746347" y="7204837"/>
                </a:lnTo>
                <a:lnTo>
                  <a:pt x="6746347" y="0"/>
                </a:lnTo>
                <a:close/>
              </a:path>
            </a:pathLst>
          </a:custGeom>
          <a:blipFill>
            <a:blip r:embed="rId6"/>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49C90"/>
        </a:solidFill>
        <a:effectLst/>
      </p:bgPr>
    </p:bg>
    <p:spTree>
      <p:nvGrpSpPr>
        <p:cNvPr id="1" name=""/>
        <p:cNvGrpSpPr/>
        <p:nvPr/>
      </p:nvGrpSpPr>
      <p:grpSpPr>
        <a:xfrm>
          <a:off x="0" y="0"/>
          <a:ext cx="0" cy="0"/>
          <a:chOff x="0" y="0"/>
          <a:chExt cx="0" cy="0"/>
        </a:xfrm>
      </p:grpSpPr>
      <p:sp>
        <p:nvSpPr>
          <p:cNvPr id="13" name="TextBox 13"/>
          <p:cNvSpPr txBox="1"/>
          <p:nvPr/>
        </p:nvSpPr>
        <p:spPr>
          <a:xfrm>
            <a:off x="0" y="734060"/>
            <a:ext cx="17546320" cy="941070"/>
          </a:xfrm>
          <a:prstGeom prst="rect">
            <a:avLst/>
          </a:prstGeom>
        </p:spPr>
        <p:txBody>
          <a:bodyPr lIns="0" tIns="0" rIns="0" bIns="0" rtlCol="0" anchor="t">
            <a:noAutofit/>
          </a:bodyPr>
          <a:lstStyle/>
          <a:p>
            <a:pPr algn="ctr">
              <a:lnSpc>
                <a:spcPts val="5760"/>
              </a:lnSpc>
              <a:spcBef>
                <a:spcPct val="0"/>
              </a:spcBef>
            </a:pPr>
            <a:r>
              <a:rPr lang="en-US" sz="2800">
                <a:solidFill>
                  <a:srgbClr val="59726D"/>
                </a:solidFill>
                <a:latin typeface="Poppins Medium Bold" panose="02000000000000000000"/>
              </a:rPr>
              <a:t> Q16. Find top 5 countries having highest recovered case</a:t>
            </a:r>
            <a:endParaRPr lang="en-US" sz="2800">
              <a:solidFill>
                <a:srgbClr val="59726D"/>
              </a:solidFill>
              <a:latin typeface="Poppins Medium Bold" panose="02000000000000000000"/>
            </a:endParaRPr>
          </a:p>
        </p:txBody>
      </p:sp>
      <p:sp>
        <p:nvSpPr>
          <p:cNvPr id="6" name="Freeform 3"/>
          <p:cNvSpPr/>
          <p:nvPr>
            <p:custDataLst>
              <p:tags r:id="rId1"/>
            </p:custDataLst>
          </p:nvPr>
        </p:nvSpPr>
        <p:spPr>
          <a:xfrm>
            <a:off x="11971177" y="1331397"/>
            <a:ext cx="4884874" cy="8955603"/>
          </a:xfrm>
          <a:custGeom>
            <a:avLst/>
            <a:gdLst/>
            <a:ahLst/>
            <a:cxnLst/>
            <a:rect l="l" t="t" r="r" b="b"/>
            <a:pathLst>
              <a:path w="4884874" h="8955603">
                <a:moveTo>
                  <a:pt x="0" y="0"/>
                </a:moveTo>
                <a:lnTo>
                  <a:pt x="4884875" y="0"/>
                </a:lnTo>
                <a:lnTo>
                  <a:pt x="4884875" y="8955603"/>
                </a:lnTo>
                <a:lnTo>
                  <a:pt x="0" y="8955603"/>
                </a:lnTo>
                <a:lnTo>
                  <a:pt x="0" y="0"/>
                </a:lnTo>
                <a:close/>
              </a:path>
            </a:pathLst>
          </a:custGeom>
          <a:blipFill>
            <a:blip r:embed="rId2"/>
            <a:stretch>
              <a:fillRect/>
            </a:stretch>
          </a:blipFill>
        </p:spPr>
      </p:sp>
      <p:pic>
        <p:nvPicPr>
          <p:cNvPr id="2" name="Picture 1"/>
          <p:cNvPicPr>
            <a:picLocks noChangeAspect="1"/>
          </p:cNvPicPr>
          <p:nvPr>
            <p:custDataLst>
              <p:tags r:id="rId3"/>
            </p:custDataLst>
          </p:nvPr>
        </p:nvPicPr>
        <p:blipFill>
          <a:blip r:embed="rId4"/>
          <a:stretch>
            <a:fillRect/>
          </a:stretch>
        </p:blipFill>
        <p:spPr>
          <a:xfrm>
            <a:off x="685800" y="2552700"/>
            <a:ext cx="10773410" cy="2687320"/>
          </a:xfrm>
          <a:prstGeom prst="rect">
            <a:avLst/>
          </a:prstGeom>
        </p:spPr>
      </p:pic>
      <p:pic>
        <p:nvPicPr>
          <p:cNvPr id="3" name="Picture 2"/>
          <p:cNvPicPr>
            <a:picLocks noChangeAspect="1"/>
          </p:cNvPicPr>
          <p:nvPr>
            <p:custDataLst>
              <p:tags r:id="rId5"/>
            </p:custDataLst>
          </p:nvPr>
        </p:nvPicPr>
        <p:blipFill>
          <a:blip r:embed="rId6"/>
          <a:stretch>
            <a:fillRect/>
          </a:stretch>
        </p:blipFill>
        <p:spPr>
          <a:xfrm>
            <a:off x="533400" y="5829300"/>
            <a:ext cx="10699750" cy="3453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C7AD"/>
        </a:solidFill>
        <a:effectLst/>
      </p:bgPr>
    </p:bg>
    <p:spTree>
      <p:nvGrpSpPr>
        <p:cNvPr id="1" name=""/>
        <p:cNvGrpSpPr/>
        <p:nvPr/>
      </p:nvGrpSpPr>
      <p:grpSpPr>
        <a:xfrm>
          <a:off x="0" y="0"/>
          <a:ext cx="0" cy="0"/>
          <a:chOff x="0" y="0"/>
          <a:chExt cx="0" cy="0"/>
        </a:xfrm>
      </p:grpSpPr>
      <p:sp>
        <p:nvSpPr>
          <p:cNvPr id="2" name="Freeform 2"/>
          <p:cNvSpPr/>
          <p:nvPr/>
        </p:nvSpPr>
        <p:spPr>
          <a:xfrm rot="1146563">
            <a:off x="9753036" y="1829831"/>
            <a:ext cx="8379393" cy="6627338"/>
          </a:xfrm>
          <a:custGeom>
            <a:avLst/>
            <a:gdLst/>
            <a:ahLst/>
            <a:cxnLst/>
            <a:rect l="l" t="t" r="r" b="b"/>
            <a:pathLst>
              <a:path w="8379393" h="6627338">
                <a:moveTo>
                  <a:pt x="0" y="0"/>
                </a:moveTo>
                <a:lnTo>
                  <a:pt x="8379393" y="0"/>
                </a:lnTo>
                <a:lnTo>
                  <a:pt x="8379393" y="6627338"/>
                </a:lnTo>
                <a:lnTo>
                  <a:pt x="0" y="66273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12026" y="3717818"/>
            <a:ext cx="6521406" cy="6569182"/>
          </a:xfrm>
          <a:custGeom>
            <a:avLst/>
            <a:gdLst/>
            <a:ahLst/>
            <a:cxnLst/>
            <a:rect l="l" t="t" r="r" b="b"/>
            <a:pathLst>
              <a:path w="6521406" h="6569182">
                <a:moveTo>
                  <a:pt x="0" y="0"/>
                </a:moveTo>
                <a:lnTo>
                  <a:pt x="6521406" y="0"/>
                </a:lnTo>
                <a:lnTo>
                  <a:pt x="6521406" y="6569182"/>
                </a:lnTo>
                <a:lnTo>
                  <a:pt x="0" y="65691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1809813"/>
            <a:ext cx="8571864" cy="5539740"/>
          </a:xfrm>
          <a:prstGeom prst="rect">
            <a:avLst/>
          </a:prstGeom>
        </p:spPr>
        <p:txBody>
          <a:bodyPr lIns="0" tIns="0" rIns="0" bIns="0" rtlCol="0" anchor="t">
            <a:spAutoFit/>
          </a:bodyPr>
          <a:lstStyle/>
          <a:p>
            <a:pPr algn="l">
              <a:lnSpc>
                <a:spcPts val="4320"/>
              </a:lnSpc>
            </a:pPr>
            <a:r>
              <a:rPr lang="en-US" sz="3600">
                <a:solidFill>
                  <a:srgbClr val="FFFFFF"/>
                </a:solidFill>
                <a:latin typeface="Poppins Medium Bold" panose="02000000000000000000"/>
              </a:rPr>
              <a:t>Overview:</a:t>
            </a:r>
            <a:endParaRPr lang="en-US" sz="36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It is our responsibility as data analysts to examine COVID-19 data and determine what it reveals. We play the role of detectives, but rather than concentrating on cracking cases, we try to figure out how the virus infects people. We can help make well-informed decisions to manage the pandemic and safeguard public health by looking at the data and trends. </a:t>
            </a:r>
            <a:endParaRPr lang="en-US" sz="2800">
              <a:solidFill>
                <a:srgbClr val="FFFFFF"/>
              </a:solidFill>
              <a:latin typeface="Poppins Medium Bold"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BAEA4"/>
        </a:solidFill>
        <a:effectLst/>
      </p:bgPr>
    </p:bg>
    <p:spTree>
      <p:nvGrpSpPr>
        <p:cNvPr id="1" name=""/>
        <p:cNvGrpSpPr/>
        <p:nvPr/>
      </p:nvGrpSpPr>
      <p:grpSpPr/>
      <p:sp>
        <p:nvSpPr>
          <p:cNvPr id="5" name="TextBox 4"/>
          <p:cNvSpPr txBox="1"/>
          <p:nvPr>
            <p:custDataLst>
              <p:tags r:id="rId1"/>
            </p:custDataLst>
          </p:nvPr>
        </p:nvSpPr>
        <p:spPr>
          <a:xfrm>
            <a:off x="990600" y="1333500"/>
            <a:ext cx="9719945" cy="7755890"/>
          </a:xfrm>
          <a:prstGeom prst="rect">
            <a:avLst/>
          </a:prstGeom>
        </p:spPr>
        <p:txBody>
          <a:bodyPr wrap="square" lIns="0" tIns="0" rIns="0" bIns="0" rtlCol="0" anchor="t">
            <a:spAutoFit/>
          </a:bodyPr>
          <a:p>
            <a:pPr algn="l">
              <a:lnSpc>
                <a:spcPts val="4320"/>
              </a:lnSpc>
            </a:pPr>
            <a:r>
              <a:rPr lang="en-US" sz="3600">
                <a:solidFill>
                  <a:srgbClr val="FFFFFF"/>
                </a:solidFill>
                <a:latin typeface="Poppins Medium Bold" panose="02000000000000000000"/>
              </a:rPr>
              <a:t>Dataset Information:</a:t>
            </a:r>
            <a:endParaRPr lang="en-US" sz="36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Description of each column in dataset:</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Province: Geographic subdivision within a country/region.</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Country/Region: Geographic entity where data is recorded.</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Latitude: North-south position on Earth's surface.</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Longitude: East-west position on Earth's surface.</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Date: Recorded date of CORONA VIRUS data.</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Confirmed: Number of diagnosed CORONA VIRUS cases.</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Deaths: Number of CORONA VIRUS related deaths.</a:t>
            </a:r>
            <a:endParaRPr lang="en-US" sz="2800">
              <a:solidFill>
                <a:srgbClr val="FFFFFF"/>
              </a:solidFill>
              <a:latin typeface="Poppins Medium Bold" panose="02000000000000000000"/>
            </a:endParaRPr>
          </a:p>
          <a:p>
            <a:pPr algn="l">
              <a:lnSpc>
                <a:spcPts val="4320"/>
              </a:lnSpc>
            </a:pPr>
            <a:r>
              <a:rPr lang="en-US" sz="2800">
                <a:solidFill>
                  <a:srgbClr val="FFFFFF"/>
                </a:solidFill>
                <a:latin typeface="Poppins Medium Bold" panose="02000000000000000000"/>
              </a:rPr>
              <a:t>Recovered: Number of recovered CORONA VIRUS cases.</a:t>
            </a:r>
            <a:endParaRPr lang="en-US" sz="2800">
              <a:solidFill>
                <a:srgbClr val="FFFFFF"/>
              </a:solidFill>
              <a:latin typeface="Poppins Medium Bold" panose="02000000000000000000"/>
            </a:endParaRPr>
          </a:p>
        </p:txBody>
      </p:sp>
      <p:sp>
        <p:nvSpPr>
          <p:cNvPr id="6" name="Freeform 4"/>
          <p:cNvSpPr/>
          <p:nvPr>
            <p:custDataLst>
              <p:tags r:id="rId2"/>
            </p:custDataLst>
          </p:nvPr>
        </p:nvSpPr>
        <p:spPr>
          <a:xfrm>
            <a:off x="9906277" y="2399998"/>
            <a:ext cx="7831021" cy="7961297"/>
          </a:xfrm>
          <a:custGeom>
            <a:avLst/>
            <a:gdLst/>
            <a:ahLst/>
            <a:cxnLst/>
            <a:rect l="l" t="t" r="r" b="b"/>
            <a:pathLst>
              <a:path w="7831021" h="7961297">
                <a:moveTo>
                  <a:pt x="0" y="0"/>
                </a:moveTo>
                <a:lnTo>
                  <a:pt x="7831021" y="0"/>
                </a:lnTo>
                <a:lnTo>
                  <a:pt x="7831021" y="7961297"/>
                </a:lnTo>
                <a:lnTo>
                  <a:pt x="0" y="79612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C7AD"/>
        </a:solidFill>
        <a:effectLst/>
      </p:bgPr>
    </p:bg>
    <p:spTree>
      <p:nvGrpSpPr>
        <p:cNvPr id="1" name=""/>
        <p:cNvGrpSpPr/>
        <p:nvPr/>
      </p:nvGrpSpPr>
      <p:grpSpPr>
        <a:xfrm>
          <a:off x="0" y="0"/>
          <a:ext cx="0" cy="0"/>
          <a:chOff x="0" y="0"/>
          <a:chExt cx="0" cy="0"/>
        </a:xfrm>
      </p:grpSpPr>
      <p:sp>
        <p:nvSpPr>
          <p:cNvPr id="5" name="TextBox 5"/>
          <p:cNvSpPr txBox="1"/>
          <p:nvPr/>
        </p:nvSpPr>
        <p:spPr>
          <a:xfrm>
            <a:off x="2313010" y="2913110"/>
            <a:ext cx="13661980" cy="538480"/>
          </a:xfrm>
          <a:prstGeom prst="rect">
            <a:avLst/>
          </a:prstGeom>
        </p:spPr>
        <p:txBody>
          <a:bodyPr lIns="0" tIns="0" rIns="0" bIns="0" rtlCol="0" anchor="t">
            <a:spAutoFit/>
          </a:bodyPr>
          <a:lstStyle/>
          <a:p>
            <a:pPr marL="0" lvl="0" indent="0" algn="ctr">
              <a:lnSpc>
                <a:spcPts val="4200"/>
              </a:lnSpc>
              <a:spcBef>
                <a:spcPct val="0"/>
              </a:spcBef>
            </a:pPr>
            <a:r>
              <a:rPr lang="en-US" sz="3500" u="none">
                <a:solidFill>
                  <a:srgbClr val="7C7C86"/>
                </a:solidFill>
                <a:latin typeface="Poppins Medium Bold" panose="02000000000000000000"/>
              </a:rPr>
              <a:t>.</a:t>
            </a:r>
            <a:endParaRPr lang="en-US" sz="3500" u="none">
              <a:solidFill>
                <a:srgbClr val="7C7C86"/>
              </a:solidFill>
              <a:latin typeface="Poppins Medium Bold" panose="02000000000000000000"/>
            </a:endParaRPr>
          </a:p>
        </p:txBody>
      </p:sp>
      <p:grpSp>
        <p:nvGrpSpPr>
          <p:cNvPr id="6" name="Group 6"/>
          <p:cNvGrpSpPr/>
          <p:nvPr/>
        </p:nvGrpSpPr>
        <p:grpSpPr>
          <a:xfrm rot="0">
            <a:off x="9851393" y="5431898"/>
            <a:ext cx="5120514" cy="819785"/>
            <a:chOff x="0" y="0"/>
            <a:chExt cx="6827353" cy="1093047"/>
          </a:xfrm>
        </p:grpSpPr>
        <p:sp>
          <p:nvSpPr>
            <p:cNvPr id="7" name="TextBox 7"/>
            <p:cNvSpPr txBox="1"/>
            <p:nvPr/>
          </p:nvSpPr>
          <p:spPr>
            <a:xfrm>
              <a:off x="0" y="0"/>
              <a:ext cx="1145575" cy="1093047"/>
            </a:xfrm>
            <a:prstGeom prst="rect">
              <a:avLst/>
            </a:prstGeom>
          </p:spPr>
          <p:txBody>
            <a:bodyPr lIns="0" tIns="0" rIns="0" bIns="0" rtlCol="0" anchor="t">
              <a:spAutoFit/>
            </a:bodyPr>
            <a:lstStyle/>
            <a:p>
              <a:pPr algn="l">
                <a:lnSpc>
                  <a:spcPts val="6395"/>
                </a:lnSpc>
                <a:spcBef>
                  <a:spcPct val="0"/>
                </a:spcBef>
              </a:pPr>
              <a:endParaRPr lang="en-US" sz="5330" spc="58">
                <a:solidFill>
                  <a:srgbClr val="F4DBB5"/>
                </a:solidFill>
                <a:latin typeface="Poppins Light Bold" panose="02000000000000000000"/>
              </a:endParaRPr>
            </a:p>
          </p:txBody>
        </p:sp>
        <p:sp>
          <p:nvSpPr>
            <p:cNvPr id="8" name="TextBox 8"/>
            <p:cNvSpPr txBox="1"/>
            <p:nvPr/>
          </p:nvSpPr>
          <p:spPr>
            <a:xfrm>
              <a:off x="1611595" y="332025"/>
              <a:ext cx="5215758" cy="430107"/>
            </a:xfrm>
            <a:prstGeom prst="rect">
              <a:avLst/>
            </a:prstGeom>
          </p:spPr>
          <p:txBody>
            <a:bodyPr lIns="0" tIns="0" rIns="0" bIns="0" rtlCol="0" anchor="t">
              <a:spAutoFit/>
            </a:bodyPr>
            <a:lstStyle/>
            <a:p>
              <a:pPr algn="l">
                <a:lnSpc>
                  <a:spcPts val="2520"/>
                </a:lnSpc>
                <a:spcBef>
                  <a:spcPct val="0"/>
                </a:spcBef>
              </a:pPr>
              <a:endParaRPr lang="en-US" sz="2100" spc="23">
                <a:solidFill>
                  <a:srgbClr val="FFFFFF"/>
                </a:solidFill>
                <a:latin typeface="Poppins Medium Bold" panose="02000000000000000000"/>
              </a:endParaRPr>
            </a:p>
          </p:txBody>
        </p:sp>
      </p:grpSp>
      <p:sp>
        <p:nvSpPr>
          <p:cNvPr id="16" name="Text Box 15"/>
          <p:cNvSpPr txBox="1"/>
          <p:nvPr/>
        </p:nvSpPr>
        <p:spPr>
          <a:xfrm>
            <a:off x="1676400" y="875030"/>
            <a:ext cx="13829665" cy="1938020"/>
          </a:xfrm>
          <a:prstGeom prst="rect">
            <a:avLst/>
          </a:prstGeom>
          <a:noFill/>
        </p:spPr>
        <p:txBody>
          <a:bodyPr wrap="square" rtlCol="0">
            <a:spAutoFit/>
          </a:bodyPr>
          <a:p>
            <a:r>
              <a:rPr lang="en-US" sz="4000">
                <a:solidFill>
                  <a:schemeClr val="bg1"/>
                </a:solidFill>
              </a:rPr>
              <a:t>Q1  . Write a code to check NULL values</a:t>
            </a:r>
            <a:endParaRPr lang="en-US" sz="4000">
              <a:solidFill>
                <a:schemeClr val="bg1"/>
              </a:solidFill>
            </a:endParaRPr>
          </a:p>
          <a:p>
            <a:endParaRPr lang="en-US" sz="4000">
              <a:solidFill>
                <a:schemeClr val="bg1"/>
              </a:solidFill>
            </a:endParaRPr>
          </a:p>
          <a:p>
            <a:endParaRPr lang="en-US" sz="4000">
              <a:solidFill>
                <a:schemeClr val="bg1"/>
              </a:solidFill>
            </a:endParaRPr>
          </a:p>
        </p:txBody>
      </p:sp>
      <p:pic>
        <p:nvPicPr>
          <p:cNvPr id="17" name="Picture 16"/>
          <p:cNvPicPr>
            <a:picLocks noChangeAspect="1"/>
          </p:cNvPicPr>
          <p:nvPr>
            <p:custDataLst>
              <p:tags r:id="rId1"/>
            </p:custDataLst>
          </p:nvPr>
        </p:nvPicPr>
        <p:blipFill>
          <a:blip r:embed="rId2"/>
          <a:stretch>
            <a:fillRect/>
          </a:stretch>
        </p:blipFill>
        <p:spPr>
          <a:xfrm>
            <a:off x="1752600" y="1714500"/>
            <a:ext cx="9606280" cy="3220085"/>
          </a:xfrm>
          <a:prstGeom prst="rect">
            <a:avLst/>
          </a:prstGeom>
        </p:spPr>
      </p:pic>
      <p:pic>
        <p:nvPicPr>
          <p:cNvPr id="18" name="Picture 17"/>
          <p:cNvPicPr>
            <a:picLocks noChangeAspect="1"/>
          </p:cNvPicPr>
          <p:nvPr>
            <p:custDataLst>
              <p:tags r:id="rId3"/>
            </p:custDataLst>
          </p:nvPr>
        </p:nvPicPr>
        <p:blipFill>
          <a:blip r:embed="rId4"/>
          <a:stretch>
            <a:fillRect/>
          </a:stretch>
        </p:blipFill>
        <p:spPr>
          <a:xfrm>
            <a:off x="1676400" y="4991100"/>
            <a:ext cx="9749790" cy="1457960"/>
          </a:xfrm>
          <a:prstGeom prst="rect">
            <a:avLst/>
          </a:prstGeom>
        </p:spPr>
      </p:pic>
      <p:sp>
        <p:nvSpPr>
          <p:cNvPr id="19" name="Freeform 5"/>
          <p:cNvSpPr/>
          <p:nvPr>
            <p:custDataLst>
              <p:tags r:id="rId5"/>
            </p:custDataLst>
          </p:nvPr>
        </p:nvSpPr>
        <p:spPr>
          <a:xfrm>
            <a:off x="12496800" y="3666490"/>
            <a:ext cx="5479415" cy="6429375"/>
          </a:xfrm>
          <a:custGeom>
            <a:avLst/>
            <a:gdLst/>
            <a:ahLst/>
            <a:cxnLst/>
            <a:rect l="l" t="t" r="r" b="b"/>
            <a:pathLst>
              <a:path w="5479274" h="5409537">
                <a:moveTo>
                  <a:pt x="0" y="0"/>
                </a:moveTo>
                <a:lnTo>
                  <a:pt x="5479274" y="0"/>
                </a:lnTo>
                <a:lnTo>
                  <a:pt x="5479274" y="5409538"/>
                </a:lnTo>
                <a:lnTo>
                  <a:pt x="0" y="54095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AEA4"/>
        </a:solidFill>
        <a:effectLst/>
      </p:bgPr>
    </p:bg>
    <p:spTree>
      <p:nvGrpSpPr>
        <p:cNvPr id="1" name=""/>
        <p:cNvGrpSpPr/>
        <p:nvPr/>
      </p:nvGrpSpPr>
      <p:grpSpPr>
        <a:xfrm>
          <a:off x="0" y="0"/>
          <a:ext cx="0" cy="0"/>
          <a:chOff x="0" y="0"/>
          <a:chExt cx="0" cy="0"/>
        </a:xfrm>
      </p:grpSpPr>
      <p:sp>
        <p:nvSpPr>
          <p:cNvPr id="3" name="Freeform 3"/>
          <p:cNvSpPr/>
          <p:nvPr/>
        </p:nvSpPr>
        <p:spPr>
          <a:xfrm>
            <a:off x="970328" y="1439150"/>
            <a:ext cx="6623710" cy="7819150"/>
          </a:xfrm>
          <a:custGeom>
            <a:avLst/>
            <a:gdLst/>
            <a:ahLst/>
            <a:cxnLst/>
            <a:rect l="l" t="t" r="r" b="b"/>
            <a:pathLst>
              <a:path w="6623710" h="7819150">
                <a:moveTo>
                  <a:pt x="0" y="0"/>
                </a:moveTo>
                <a:lnTo>
                  <a:pt x="6623710" y="0"/>
                </a:lnTo>
                <a:lnTo>
                  <a:pt x="6623710" y="7819150"/>
                </a:lnTo>
                <a:lnTo>
                  <a:pt x="0" y="7819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366672" y="2325703"/>
            <a:ext cx="7831021" cy="7961297"/>
          </a:xfrm>
          <a:custGeom>
            <a:avLst/>
            <a:gdLst/>
            <a:ahLst/>
            <a:cxnLst/>
            <a:rect l="l" t="t" r="r" b="b"/>
            <a:pathLst>
              <a:path w="7831021" h="7961297">
                <a:moveTo>
                  <a:pt x="0" y="0"/>
                </a:moveTo>
                <a:lnTo>
                  <a:pt x="7831021" y="0"/>
                </a:lnTo>
                <a:lnTo>
                  <a:pt x="7831021" y="7961297"/>
                </a:lnTo>
                <a:lnTo>
                  <a:pt x="0" y="79612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 Box 6"/>
          <p:cNvSpPr txBox="1"/>
          <p:nvPr/>
        </p:nvSpPr>
        <p:spPr>
          <a:xfrm>
            <a:off x="8382000" y="571500"/>
            <a:ext cx="8030845" cy="1224915"/>
          </a:xfrm>
          <a:prstGeom prst="rect">
            <a:avLst/>
          </a:prstGeom>
          <a:noFill/>
        </p:spPr>
        <p:txBody>
          <a:bodyPr wrap="square" rtlCol="0">
            <a:noAutofit/>
          </a:bodyPr>
          <a:p>
            <a:r>
              <a:rPr lang="en-US" sz="2800">
                <a:solidFill>
                  <a:schemeClr val="bg1"/>
                </a:solidFill>
                <a:latin typeface="Times New Roman" panose="02020603050405020304" charset="0"/>
                <a:cs typeface="Times New Roman" panose="02020603050405020304" charset="0"/>
              </a:rPr>
              <a:t>Q2. If NULL values are present, update them with zeros for all columns.</a:t>
            </a:r>
            <a:endParaRPr lang="en-US" sz="2800">
              <a:solidFill>
                <a:schemeClr val="bg1"/>
              </a:solidFill>
              <a:latin typeface="Times New Roman" panose="02020603050405020304" charset="0"/>
              <a:cs typeface="Times New Roman" panose="02020603050405020304" charset="0"/>
            </a:endParaRPr>
          </a:p>
        </p:txBody>
      </p:sp>
      <p:pic>
        <p:nvPicPr>
          <p:cNvPr id="8" name="Picture 7"/>
          <p:cNvPicPr>
            <a:picLocks noChangeAspect="1"/>
          </p:cNvPicPr>
          <p:nvPr>
            <p:custDataLst>
              <p:tags r:id="rId5"/>
            </p:custDataLst>
          </p:nvPr>
        </p:nvPicPr>
        <p:blipFill>
          <a:blip r:embed="rId6"/>
          <a:stretch>
            <a:fillRect/>
          </a:stretch>
        </p:blipFill>
        <p:spPr>
          <a:xfrm>
            <a:off x="7517130" y="1638300"/>
            <a:ext cx="10462260" cy="3442970"/>
          </a:xfrm>
          <a:prstGeom prst="rect">
            <a:avLst/>
          </a:prstGeom>
        </p:spPr>
      </p:pic>
      <p:pic>
        <p:nvPicPr>
          <p:cNvPr id="9" name="Picture 8"/>
          <p:cNvPicPr>
            <a:picLocks noChangeAspect="1"/>
          </p:cNvPicPr>
          <p:nvPr>
            <p:custDataLst>
              <p:tags r:id="rId7"/>
            </p:custDataLst>
          </p:nvPr>
        </p:nvPicPr>
        <p:blipFill>
          <a:blip r:embed="rId8"/>
          <a:stretch>
            <a:fillRect/>
          </a:stretch>
        </p:blipFill>
        <p:spPr>
          <a:xfrm>
            <a:off x="7517130" y="5521325"/>
            <a:ext cx="10166350" cy="17767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C7AD"/>
        </a:solidFill>
        <a:effectLst/>
      </p:bgPr>
    </p:bg>
    <p:spTree>
      <p:nvGrpSpPr>
        <p:cNvPr id="1" name=""/>
        <p:cNvGrpSpPr/>
        <p:nvPr/>
      </p:nvGrpSpPr>
      <p:grpSpPr>
        <a:xfrm>
          <a:off x="0" y="0"/>
          <a:ext cx="0" cy="0"/>
          <a:chOff x="0" y="0"/>
          <a:chExt cx="0" cy="0"/>
        </a:xfrm>
      </p:grpSpPr>
      <p:sp>
        <p:nvSpPr>
          <p:cNvPr id="2" name="Freeform 2"/>
          <p:cNvSpPr/>
          <p:nvPr/>
        </p:nvSpPr>
        <p:spPr>
          <a:xfrm>
            <a:off x="9457740" y="2519092"/>
            <a:ext cx="8623861" cy="8623861"/>
          </a:xfrm>
          <a:custGeom>
            <a:avLst/>
            <a:gdLst/>
            <a:ahLst/>
            <a:cxnLst/>
            <a:rect l="l" t="t" r="r" b="b"/>
            <a:pathLst>
              <a:path w="8623861" h="8623861">
                <a:moveTo>
                  <a:pt x="0" y="0"/>
                </a:moveTo>
                <a:lnTo>
                  <a:pt x="8623861" y="0"/>
                </a:lnTo>
                <a:lnTo>
                  <a:pt x="8623861" y="8623861"/>
                </a:lnTo>
                <a:lnTo>
                  <a:pt x="0" y="862386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1807481" y="1207111"/>
            <a:ext cx="4320220" cy="9333706"/>
            <a:chOff x="0" y="0"/>
            <a:chExt cx="5760293" cy="12444942"/>
          </a:xfrm>
        </p:grpSpPr>
        <p:sp>
          <p:nvSpPr>
            <p:cNvPr id="4" name="AutoShape 4"/>
            <p:cNvSpPr/>
            <p:nvPr/>
          </p:nvSpPr>
          <p:spPr>
            <a:xfrm>
              <a:off x="1108500" y="5360194"/>
              <a:ext cx="3406555" cy="7084748"/>
            </a:xfrm>
            <a:prstGeom prst="rect">
              <a:avLst/>
            </a:prstGeom>
            <a:solidFill>
              <a:srgbClr val="A63F33"/>
            </a:solidFill>
          </p:spPr>
        </p:sp>
        <p:sp>
          <p:nvSpPr>
            <p:cNvPr id="5" name="Freeform 5"/>
            <p:cNvSpPr/>
            <p:nvPr/>
          </p:nvSpPr>
          <p:spPr>
            <a:xfrm>
              <a:off x="0" y="0"/>
              <a:ext cx="5760293" cy="6683884"/>
            </a:xfrm>
            <a:custGeom>
              <a:avLst/>
              <a:gdLst/>
              <a:ahLst/>
              <a:cxnLst/>
              <a:rect l="l" t="t" r="r" b="b"/>
              <a:pathLst>
                <a:path w="5760293" h="6683884">
                  <a:moveTo>
                    <a:pt x="0" y="0"/>
                  </a:moveTo>
                  <a:lnTo>
                    <a:pt x="5760293" y="0"/>
                  </a:lnTo>
                  <a:lnTo>
                    <a:pt x="5760293" y="6683884"/>
                  </a:lnTo>
                  <a:lnTo>
                    <a:pt x="0" y="66838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6" name="Group 6"/>
          <p:cNvGrpSpPr/>
          <p:nvPr/>
        </p:nvGrpSpPr>
        <p:grpSpPr>
          <a:xfrm rot="0">
            <a:off x="13112311" y="4133147"/>
            <a:ext cx="4969290" cy="9628336"/>
            <a:chOff x="0" y="0"/>
            <a:chExt cx="6625720" cy="12837781"/>
          </a:xfrm>
        </p:grpSpPr>
        <p:sp>
          <p:nvSpPr>
            <p:cNvPr id="7" name="Freeform 7"/>
            <p:cNvSpPr/>
            <p:nvPr/>
          </p:nvSpPr>
          <p:spPr>
            <a:xfrm>
              <a:off x="0" y="0"/>
              <a:ext cx="6625720" cy="6698798"/>
            </a:xfrm>
            <a:custGeom>
              <a:avLst/>
              <a:gdLst/>
              <a:ahLst/>
              <a:cxnLst/>
              <a:rect l="l" t="t" r="r" b="b"/>
              <a:pathLst>
                <a:path w="6625720" h="6698798">
                  <a:moveTo>
                    <a:pt x="0" y="0"/>
                  </a:moveTo>
                  <a:lnTo>
                    <a:pt x="6625720" y="0"/>
                  </a:lnTo>
                  <a:lnTo>
                    <a:pt x="6625720" y="6698798"/>
                  </a:lnTo>
                  <a:lnTo>
                    <a:pt x="0" y="669879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AutoShape 8"/>
            <p:cNvSpPr/>
            <p:nvPr/>
          </p:nvSpPr>
          <p:spPr>
            <a:xfrm>
              <a:off x="0" y="6527044"/>
              <a:ext cx="6625720" cy="6310737"/>
            </a:xfrm>
            <a:prstGeom prst="rect">
              <a:avLst/>
            </a:prstGeom>
            <a:solidFill>
              <a:srgbClr val="28221F"/>
            </a:solidFill>
          </p:spPr>
        </p:sp>
      </p:grpSp>
      <p:sp>
        <p:nvSpPr>
          <p:cNvPr id="9" name="Freeform 9"/>
          <p:cNvSpPr/>
          <p:nvPr/>
        </p:nvSpPr>
        <p:spPr>
          <a:xfrm>
            <a:off x="8763128" y="6743805"/>
            <a:ext cx="5378472" cy="5300240"/>
          </a:xfrm>
          <a:custGeom>
            <a:avLst/>
            <a:gdLst/>
            <a:ahLst/>
            <a:cxnLst/>
            <a:rect l="l" t="t" r="r" b="b"/>
            <a:pathLst>
              <a:path w="5378472" h="5300240">
                <a:moveTo>
                  <a:pt x="0" y="0"/>
                </a:moveTo>
                <a:lnTo>
                  <a:pt x="5378472" y="0"/>
                </a:lnTo>
                <a:lnTo>
                  <a:pt x="5378472" y="5300240"/>
                </a:lnTo>
                <a:lnTo>
                  <a:pt x="0" y="53002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1028700" y="2286000"/>
            <a:ext cx="11309350" cy="906780"/>
          </a:xfrm>
          <a:prstGeom prst="rect">
            <a:avLst/>
          </a:prstGeom>
        </p:spPr>
        <p:txBody>
          <a:bodyPr lIns="0" tIns="0" rIns="0" bIns="0" rtlCol="0" anchor="t">
            <a:noAutofit/>
          </a:bodyPr>
          <a:lstStyle/>
          <a:p>
            <a:pPr algn="l">
              <a:lnSpc>
                <a:spcPts val="5040"/>
              </a:lnSpc>
            </a:pPr>
            <a:r>
              <a:rPr lang="en-US" sz="3200" spc="252">
                <a:solidFill>
                  <a:schemeClr val="bg1"/>
                </a:solidFill>
                <a:latin typeface="Poppins Medium Bold" panose="02000000000000000000"/>
              </a:rPr>
              <a:t>Q3. check total number of rows</a:t>
            </a:r>
            <a:endParaRPr lang="en-US" sz="3200" spc="252">
              <a:solidFill>
                <a:schemeClr val="bg1"/>
              </a:solidFill>
              <a:latin typeface="Poppins Medium Bold" panose="02000000000000000000"/>
            </a:endParaRPr>
          </a:p>
        </p:txBody>
      </p:sp>
      <p:pic>
        <p:nvPicPr>
          <p:cNvPr id="14" name="Picture 13"/>
          <p:cNvPicPr>
            <a:picLocks noChangeAspect="1"/>
          </p:cNvPicPr>
          <p:nvPr>
            <p:custDataLst>
              <p:tags r:id="rId9"/>
            </p:custDataLst>
          </p:nvPr>
        </p:nvPicPr>
        <p:blipFill>
          <a:blip r:embed="rId10"/>
          <a:stretch>
            <a:fillRect/>
          </a:stretch>
        </p:blipFill>
        <p:spPr>
          <a:xfrm>
            <a:off x="914400" y="3848100"/>
            <a:ext cx="9287510" cy="1076960"/>
          </a:xfrm>
          <a:prstGeom prst="rect">
            <a:avLst/>
          </a:prstGeom>
        </p:spPr>
      </p:pic>
      <p:pic>
        <p:nvPicPr>
          <p:cNvPr id="15" name="Picture 14"/>
          <p:cNvPicPr>
            <a:picLocks noChangeAspect="1"/>
          </p:cNvPicPr>
          <p:nvPr>
            <p:custDataLst>
              <p:tags r:id="rId11"/>
            </p:custDataLst>
          </p:nvPr>
        </p:nvPicPr>
        <p:blipFill>
          <a:blip r:embed="rId12"/>
          <a:stretch>
            <a:fillRect/>
          </a:stretch>
        </p:blipFill>
        <p:spPr>
          <a:xfrm>
            <a:off x="1066800" y="5146040"/>
            <a:ext cx="8533765" cy="1376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AEA4"/>
        </a:solidFill>
        <a:effectLst/>
      </p:bgPr>
    </p:bg>
    <p:spTree>
      <p:nvGrpSpPr>
        <p:cNvPr id="1" name=""/>
        <p:cNvGrpSpPr/>
        <p:nvPr/>
      </p:nvGrpSpPr>
      <p:grpSpPr>
        <a:xfrm>
          <a:off x="0" y="0"/>
          <a:ext cx="0" cy="0"/>
          <a:chOff x="0" y="0"/>
          <a:chExt cx="0" cy="0"/>
        </a:xfrm>
      </p:grpSpPr>
      <p:sp>
        <p:nvSpPr>
          <p:cNvPr id="2" name="Freeform 2"/>
          <p:cNvSpPr/>
          <p:nvPr/>
        </p:nvSpPr>
        <p:spPr>
          <a:xfrm rot="2589892">
            <a:off x="10510849" y="2230791"/>
            <a:ext cx="7445439" cy="7445439"/>
          </a:xfrm>
          <a:custGeom>
            <a:avLst/>
            <a:gdLst/>
            <a:ahLst/>
            <a:cxnLst/>
            <a:rect l="l" t="t" r="r" b="b"/>
            <a:pathLst>
              <a:path w="7445439" h="7445439">
                <a:moveTo>
                  <a:pt x="0" y="0"/>
                </a:moveTo>
                <a:lnTo>
                  <a:pt x="7445439" y="0"/>
                </a:lnTo>
                <a:lnTo>
                  <a:pt x="7445439" y="7445440"/>
                </a:lnTo>
                <a:lnTo>
                  <a:pt x="0" y="744544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971177" y="1331397"/>
            <a:ext cx="4884874" cy="8955603"/>
          </a:xfrm>
          <a:custGeom>
            <a:avLst/>
            <a:gdLst/>
            <a:ahLst/>
            <a:cxnLst/>
            <a:rect l="l" t="t" r="r" b="b"/>
            <a:pathLst>
              <a:path w="4884874" h="8955603">
                <a:moveTo>
                  <a:pt x="0" y="0"/>
                </a:moveTo>
                <a:lnTo>
                  <a:pt x="4884875" y="0"/>
                </a:lnTo>
                <a:lnTo>
                  <a:pt x="4884875" y="8955603"/>
                </a:lnTo>
                <a:lnTo>
                  <a:pt x="0" y="89556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rot="0">
            <a:off x="1028700" y="2820874"/>
            <a:ext cx="11666377" cy="3062206"/>
            <a:chOff x="0" y="0"/>
            <a:chExt cx="15555170" cy="4082941"/>
          </a:xfrm>
        </p:grpSpPr>
        <p:sp>
          <p:nvSpPr>
            <p:cNvPr id="7" name="TextBox 7"/>
            <p:cNvSpPr txBox="1"/>
            <p:nvPr/>
          </p:nvSpPr>
          <p:spPr>
            <a:xfrm>
              <a:off x="965200" y="1229783"/>
              <a:ext cx="14589970" cy="861060"/>
            </a:xfrm>
            <a:prstGeom prst="rect">
              <a:avLst/>
            </a:prstGeom>
          </p:spPr>
          <p:txBody>
            <a:bodyPr lIns="0" tIns="0" rIns="0" bIns="0" rtlCol="0" anchor="t">
              <a:spAutoFit/>
            </a:bodyPr>
            <a:lstStyle/>
            <a:p>
              <a:pPr algn="l">
                <a:lnSpc>
                  <a:spcPts val="5040"/>
                </a:lnSpc>
              </a:pPr>
              <a:endParaRPr lang="en-US" sz="4200" u="sng">
                <a:solidFill>
                  <a:srgbClr val="FFFFFF"/>
                </a:solidFill>
                <a:latin typeface="Poppins Medium Bold" panose="02000000000000000000"/>
              </a:endParaRPr>
            </a:p>
          </p:txBody>
        </p:sp>
        <p:sp>
          <p:nvSpPr>
            <p:cNvPr id="8" name="TextBox 8"/>
            <p:cNvSpPr txBox="1"/>
            <p:nvPr/>
          </p:nvSpPr>
          <p:spPr>
            <a:xfrm>
              <a:off x="0" y="3426774"/>
              <a:ext cx="12026502" cy="656167"/>
            </a:xfrm>
            <a:prstGeom prst="rect">
              <a:avLst/>
            </a:prstGeom>
          </p:spPr>
          <p:txBody>
            <a:bodyPr lIns="0" tIns="0" rIns="0" bIns="0" rtlCol="0" anchor="t">
              <a:spAutoFit/>
            </a:bodyPr>
            <a:lstStyle/>
            <a:p>
              <a:pPr algn="l">
                <a:lnSpc>
                  <a:spcPts val="3840"/>
                </a:lnSpc>
              </a:pPr>
              <a:endParaRPr lang="en-US" sz="3200">
                <a:solidFill>
                  <a:srgbClr val="FFFFFF"/>
                </a:solidFill>
                <a:latin typeface="Poppins Medium" panose="02000000000000000000"/>
              </a:endParaRPr>
            </a:p>
          </p:txBody>
        </p:sp>
        <p:sp>
          <p:nvSpPr>
            <p:cNvPr id="9" name="TextBox 9"/>
            <p:cNvSpPr txBox="1"/>
            <p:nvPr/>
          </p:nvSpPr>
          <p:spPr>
            <a:xfrm>
              <a:off x="0" y="0"/>
              <a:ext cx="15554114" cy="738293"/>
            </a:xfrm>
            <a:prstGeom prst="rect">
              <a:avLst/>
            </a:prstGeom>
          </p:spPr>
          <p:txBody>
            <a:bodyPr wrap="square" lIns="0" tIns="0" rIns="0" bIns="0" rtlCol="0" anchor="t">
              <a:spAutoFit/>
            </a:bodyPr>
            <a:lstStyle/>
            <a:p>
              <a:pPr algn="l">
                <a:lnSpc>
                  <a:spcPts val="4320"/>
                </a:lnSpc>
                <a:spcBef>
                  <a:spcPct val="0"/>
                </a:spcBef>
              </a:pPr>
              <a:r>
                <a:rPr lang="en-US" sz="3600" spc="431">
                  <a:solidFill>
                    <a:schemeClr val="bg1"/>
                  </a:solidFill>
                  <a:latin typeface="Times New Roman" panose="02020603050405020304" charset="0"/>
                  <a:cs typeface="Times New Roman" panose="02020603050405020304" charset="0"/>
                </a:rPr>
                <a:t>Q4. Check what is start_date and end_date</a:t>
              </a:r>
              <a:endParaRPr lang="en-US" sz="3600" spc="431">
                <a:solidFill>
                  <a:schemeClr val="bg1"/>
                </a:solidFill>
                <a:latin typeface="Times New Roman" panose="02020603050405020304" charset="0"/>
                <a:cs typeface="Times New Roman" panose="02020603050405020304" charset="0"/>
              </a:endParaRPr>
            </a:p>
          </p:txBody>
        </p:sp>
      </p:grpSp>
      <p:pic>
        <p:nvPicPr>
          <p:cNvPr id="10" name="Picture 9"/>
          <p:cNvPicPr>
            <a:picLocks noChangeAspect="1"/>
          </p:cNvPicPr>
          <p:nvPr>
            <p:custDataLst>
              <p:tags r:id="rId5"/>
            </p:custDataLst>
          </p:nvPr>
        </p:nvPicPr>
        <p:blipFill>
          <a:blip r:embed="rId6"/>
          <a:stretch>
            <a:fillRect/>
          </a:stretch>
        </p:blipFill>
        <p:spPr>
          <a:xfrm>
            <a:off x="1303020" y="3619500"/>
            <a:ext cx="8933815" cy="1736090"/>
          </a:xfrm>
          <a:prstGeom prst="rect">
            <a:avLst/>
          </a:prstGeom>
        </p:spPr>
      </p:pic>
      <p:pic>
        <p:nvPicPr>
          <p:cNvPr id="11" name="Picture 10"/>
          <p:cNvPicPr>
            <a:picLocks noChangeAspect="1"/>
          </p:cNvPicPr>
          <p:nvPr>
            <p:custDataLst>
              <p:tags r:id="rId7"/>
            </p:custDataLst>
          </p:nvPr>
        </p:nvPicPr>
        <p:blipFill>
          <a:blip r:embed="rId8"/>
          <a:stretch>
            <a:fillRect/>
          </a:stretch>
        </p:blipFill>
        <p:spPr>
          <a:xfrm>
            <a:off x="1386840" y="5448300"/>
            <a:ext cx="8658225" cy="18726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3E2D0"/>
        </a:solidFill>
        <a:effectLst/>
      </p:bgPr>
    </p:bg>
    <p:spTree>
      <p:nvGrpSpPr>
        <p:cNvPr id="1" name=""/>
        <p:cNvGrpSpPr/>
        <p:nvPr/>
      </p:nvGrpSpPr>
      <p:grpSpPr>
        <a:xfrm>
          <a:off x="0" y="0"/>
          <a:ext cx="0" cy="0"/>
          <a:chOff x="0" y="0"/>
          <a:chExt cx="0" cy="0"/>
        </a:xfrm>
      </p:grpSpPr>
      <p:sp>
        <p:nvSpPr>
          <p:cNvPr id="3" name="TextBox 3"/>
          <p:cNvSpPr txBox="1"/>
          <p:nvPr/>
        </p:nvSpPr>
        <p:spPr>
          <a:xfrm>
            <a:off x="1028700" y="421005"/>
            <a:ext cx="8648700" cy="1539240"/>
          </a:xfrm>
          <a:prstGeom prst="rect">
            <a:avLst/>
          </a:prstGeom>
        </p:spPr>
        <p:txBody>
          <a:bodyPr lIns="0" tIns="0" rIns="0" bIns="0" rtlCol="0" anchor="t">
            <a:noAutofit/>
          </a:bodyPr>
          <a:lstStyle/>
          <a:p>
            <a:pPr algn="l">
              <a:lnSpc>
                <a:spcPts val="5040"/>
              </a:lnSpc>
            </a:pPr>
            <a:r>
              <a:rPr lang="en-US" sz="2800" spc="252">
                <a:solidFill>
                  <a:schemeClr val="bg1"/>
                </a:solidFill>
                <a:latin typeface="Poppins Medium Bold" panose="02000000000000000000"/>
              </a:rPr>
              <a:t>Q5. Number of month present in dataset</a:t>
            </a:r>
            <a:endParaRPr lang="en-US" sz="2800" spc="252">
              <a:solidFill>
                <a:schemeClr val="bg1"/>
              </a:solidFill>
              <a:latin typeface="Poppins Medium Bold" panose="02000000000000000000"/>
            </a:endParaRPr>
          </a:p>
        </p:txBody>
      </p:sp>
      <p:pic>
        <p:nvPicPr>
          <p:cNvPr id="25" name="Picture 24"/>
          <p:cNvPicPr>
            <a:picLocks noChangeAspect="1"/>
          </p:cNvPicPr>
          <p:nvPr>
            <p:custDataLst>
              <p:tags r:id="rId1"/>
            </p:custDataLst>
          </p:nvPr>
        </p:nvPicPr>
        <p:blipFill>
          <a:blip r:embed="rId2"/>
          <a:stretch>
            <a:fillRect/>
          </a:stretch>
        </p:blipFill>
        <p:spPr>
          <a:xfrm>
            <a:off x="533400" y="2095500"/>
            <a:ext cx="10855960" cy="2588260"/>
          </a:xfrm>
          <a:prstGeom prst="rect">
            <a:avLst/>
          </a:prstGeom>
        </p:spPr>
      </p:pic>
      <p:pic>
        <p:nvPicPr>
          <p:cNvPr id="26" name="Picture 25"/>
          <p:cNvPicPr>
            <a:picLocks noChangeAspect="1"/>
          </p:cNvPicPr>
          <p:nvPr>
            <p:custDataLst>
              <p:tags r:id="rId3"/>
            </p:custDataLst>
          </p:nvPr>
        </p:nvPicPr>
        <p:blipFill>
          <a:blip r:embed="rId4"/>
          <a:stretch>
            <a:fillRect/>
          </a:stretch>
        </p:blipFill>
        <p:spPr>
          <a:xfrm>
            <a:off x="754380" y="4914900"/>
            <a:ext cx="9627870" cy="2500630"/>
          </a:xfrm>
          <a:prstGeom prst="rect">
            <a:avLst/>
          </a:prstGeom>
        </p:spPr>
      </p:pic>
      <p:grpSp>
        <p:nvGrpSpPr>
          <p:cNvPr id="27" name="Group 9"/>
          <p:cNvGrpSpPr/>
          <p:nvPr/>
        </p:nvGrpSpPr>
        <p:grpSpPr>
          <a:xfrm rot="0">
            <a:off x="9832318" y="7227346"/>
            <a:ext cx="7076222" cy="368935"/>
            <a:chOff x="650092" y="0"/>
            <a:chExt cx="9434963" cy="491914"/>
          </a:xfrm>
        </p:grpSpPr>
        <p:sp>
          <p:nvSpPr>
            <p:cNvPr id="30" name="TextBox 12"/>
            <p:cNvSpPr txBox="1"/>
            <p:nvPr>
              <p:custDataLst>
                <p:tags r:id="rId5"/>
              </p:custDataLst>
            </p:nvPr>
          </p:nvSpPr>
          <p:spPr>
            <a:xfrm>
              <a:off x="650092" y="0"/>
              <a:ext cx="9434963" cy="491914"/>
            </a:xfrm>
            <a:prstGeom prst="rect">
              <a:avLst/>
            </a:prstGeom>
          </p:spPr>
          <p:txBody>
            <a:bodyPr lIns="0" tIns="0" rIns="0" bIns="0" rtlCol="0" anchor="t">
              <a:spAutoFit/>
            </a:bodyPr>
            <a:p>
              <a:pPr algn="l">
                <a:lnSpc>
                  <a:spcPts val="2880"/>
                </a:lnSpc>
              </a:pPr>
              <a:endParaRPr lang="en-US" sz="2400">
                <a:solidFill>
                  <a:srgbClr val="DBAEA4"/>
                </a:solidFill>
                <a:latin typeface="Poppins Medium" panose="02000000000000000000"/>
              </a:endParaRPr>
            </a:p>
          </p:txBody>
        </p:sp>
      </p:grpSp>
      <p:sp>
        <p:nvSpPr>
          <p:cNvPr id="31" name="Freeform 3"/>
          <p:cNvSpPr/>
          <p:nvPr>
            <p:custDataLst>
              <p:tags r:id="rId6"/>
            </p:custDataLst>
          </p:nvPr>
        </p:nvSpPr>
        <p:spPr>
          <a:xfrm flipH="1">
            <a:off x="11277447" y="3086336"/>
            <a:ext cx="6746347" cy="7204837"/>
          </a:xfrm>
          <a:custGeom>
            <a:avLst/>
            <a:gdLst/>
            <a:ahLst/>
            <a:cxnLst/>
            <a:rect l="l" t="t" r="r" b="b"/>
            <a:pathLst>
              <a:path w="6746347" h="7204837">
                <a:moveTo>
                  <a:pt x="6746347" y="0"/>
                </a:moveTo>
                <a:lnTo>
                  <a:pt x="0" y="0"/>
                </a:lnTo>
                <a:lnTo>
                  <a:pt x="0" y="7204837"/>
                </a:lnTo>
                <a:lnTo>
                  <a:pt x="6746347" y="7204837"/>
                </a:lnTo>
                <a:lnTo>
                  <a:pt x="6746347"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a:off x="243003" y="1117905"/>
            <a:ext cx="8517473" cy="8200894"/>
          </a:xfrm>
          <a:custGeom>
            <a:avLst/>
            <a:gdLst/>
            <a:ahLst/>
            <a:cxnLst/>
            <a:rect l="l" t="t" r="r" b="b"/>
            <a:pathLst>
              <a:path w="8517473" h="8200894">
                <a:moveTo>
                  <a:pt x="0" y="0"/>
                </a:moveTo>
                <a:lnTo>
                  <a:pt x="8517473" y="0"/>
                </a:lnTo>
                <a:lnTo>
                  <a:pt x="8517473" y="8200894"/>
                </a:lnTo>
                <a:lnTo>
                  <a:pt x="0" y="820089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flipH="1">
            <a:off x="1323822" y="3153011"/>
            <a:ext cx="6746347" cy="7204837"/>
          </a:xfrm>
          <a:custGeom>
            <a:avLst/>
            <a:gdLst/>
            <a:ahLst/>
            <a:cxnLst/>
            <a:rect l="l" t="t" r="r" b="b"/>
            <a:pathLst>
              <a:path w="6746347" h="7204837">
                <a:moveTo>
                  <a:pt x="6746347" y="0"/>
                </a:moveTo>
                <a:lnTo>
                  <a:pt x="0" y="0"/>
                </a:lnTo>
                <a:lnTo>
                  <a:pt x="0" y="7204837"/>
                </a:lnTo>
                <a:lnTo>
                  <a:pt x="6746347" y="7204837"/>
                </a:lnTo>
                <a:lnTo>
                  <a:pt x="6746347"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9280525" y="205740"/>
            <a:ext cx="5865495" cy="1469390"/>
          </a:xfrm>
          <a:prstGeom prst="rect">
            <a:avLst/>
          </a:prstGeom>
        </p:spPr>
        <p:txBody>
          <a:bodyPr lIns="0" tIns="0" rIns="0" bIns="0" rtlCol="0" anchor="t">
            <a:noAutofit/>
          </a:bodyPr>
          <a:lstStyle/>
          <a:p>
            <a:pPr algn="ctr">
              <a:lnSpc>
                <a:spcPts val="5760"/>
              </a:lnSpc>
              <a:spcBef>
                <a:spcPct val="0"/>
              </a:spcBef>
            </a:pPr>
            <a:r>
              <a:rPr lang="en-US" sz="2800">
                <a:solidFill>
                  <a:srgbClr val="59726D"/>
                </a:solidFill>
                <a:latin typeface="Poppins Medium Bold" panose="02000000000000000000"/>
              </a:rPr>
              <a:t>Q6. Find monthly average for confirmed, deaths, recovered</a:t>
            </a:r>
            <a:endParaRPr lang="en-US" sz="2800">
              <a:solidFill>
                <a:srgbClr val="59726D"/>
              </a:solidFill>
              <a:latin typeface="Poppins Medium Bold" panose="02000000000000000000"/>
            </a:endParaRPr>
          </a:p>
        </p:txBody>
      </p:sp>
      <p:pic>
        <p:nvPicPr>
          <p:cNvPr id="17" name="Picture 16"/>
          <p:cNvPicPr>
            <a:picLocks noChangeAspect="1"/>
          </p:cNvPicPr>
          <p:nvPr>
            <p:custDataLst>
              <p:tags r:id="rId5"/>
            </p:custDataLst>
          </p:nvPr>
        </p:nvPicPr>
        <p:blipFill>
          <a:blip r:embed="rId6"/>
          <a:stretch>
            <a:fillRect/>
          </a:stretch>
        </p:blipFill>
        <p:spPr>
          <a:xfrm>
            <a:off x="8614410" y="1714500"/>
            <a:ext cx="9476105" cy="3914140"/>
          </a:xfrm>
          <a:prstGeom prst="rect">
            <a:avLst/>
          </a:prstGeom>
        </p:spPr>
      </p:pic>
      <p:pic>
        <p:nvPicPr>
          <p:cNvPr id="18" name="Picture 17"/>
          <p:cNvPicPr>
            <a:picLocks noChangeAspect="1"/>
          </p:cNvPicPr>
          <p:nvPr>
            <p:custDataLst>
              <p:tags r:id="rId7"/>
            </p:custDataLst>
          </p:nvPr>
        </p:nvPicPr>
        <p:blipFill>
          <a:blip r:embed="rId8"/>
          <a:stretch>
            <a:fillRect/>
          </a:stretch>
        </p:blipFill>
        <p:spPr>
          <a:xfrm>
            <a:off x="8512175" y="5668010"/>
            <a:ext cx="9775825" cy="465836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1795</Words>
  <Application>WPS Presentation</Application>
  <PresentationFormat>On-screen Show (4:3)</PresentationFormat>
  <Paragraphs>66</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Poppins Medium Bold</vt:lpstr>
      <vt:lpstr>Verdana</vt:lpstr>
      <vt:lpstr>Poppins Medium</vt:lpstr>
      <vt:lpstr>Poppins Light Bold</vt:lpstr>
      <vt:lpstr>Times New Roman</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Peach Face Masks Events and Special Interest Presentation</dc:title>
  <dc:creator/>
  <cp:lastModifiedBy>Electro Store</cp:lastModifiedBy>
  <cp:revision>5</cp:revision>
  <dcterms:created xsi:type="dcterms:W3CDTF">2006-08-16T00:00:00Z</dcterms:created>
  <dcterms:modified xsi:type="dcterms:W3CDTF">2024-06-10T17:14:42Z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506E815BD15B44B18D852BA83C1B5F27_13</vt:lpwstr>
  </property>
  <property fmtid="{D5CDD505-2E9C-101B-9397-08002B2CF9AE}" pid="3" name="KSOProductBuildVer">
    <vt:lpwstr>1033-12.2.0.17119</vt:lpwstr>
  </property>
</Properties>
</file>