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8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Tips : one of the common errors in React is </a:t>
            </a:r>
            <a:r>
              <a:rPr lang="en"/>
              <a:t>forgetting</a:t>
            </a:r>
            <a:r>
              <a:rPr lang="en"/>
              <a:t> to export the components to make it accessible to other components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Callback is a way of telling your code that when this thing is done execute this piece of code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promise is basically an object with two functions on it, a function name then and a function named catch.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‘Then’ function is called anytime the promise is successful.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‘Catch’ function is called anytime something bad has happened.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Promises serves the same purpose as callbacks do but promises are a bit more powerful because they are composable unlike callbacks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 : show them how to make a promises here are the basic examples </a:t>
            </a:r>
            <a:r>
              <a:rPr b="1" lang="en"/>
              <a:t>https://html5hive.org/how-to-chain-javascript-promises/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assume that you are already familiar in React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These are the most commonly used component lifecycle: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componentWillMount - example calling an action that will load all the initial data or lists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componentDidMount - 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invoked only on the client. More on rendering views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componentWillReceiveProps - example you push an update in your API then you can use this to update your component view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componentWillUnmount - you can use this to unbind your event listeners like onClick, onChange and etc  so that you can prevent dom memory leak (aggressive caching).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 in memory leak: https://softwareengineering.stackexchange.com/questions/173627/why-do-browsers-leak-memory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Reference: https://github.com/learncodeacademy/react-js-tutorials/tree/master/4-redux/src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Tips: if you are building a small component app you can just use react to keep all your data in a state on your maybe layout level component.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But if you’re  going to be building more of an Application use flux, flux sets up very quickly and it’s really stable in a lot of ways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Note: Redux is a total separate project from react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Action + Store + Reducer = Redux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View = React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Store</a:t>
            </a:r>
            <a:r>
              <a:rPr lang="en"/>
              <a:t> is immutable it doesn’t change state it just create new state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Previous state + action = </a:t>
            </a:r>
            <a:r>
              <a:rPr b="1" lang="en"/>
              <a:t>new state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never ever mutate a state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reference code acdemy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Redux is a total separate project from react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Action + Store + Reducer + Provider + Container &amp; Components = ReactRedux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Provider - Makes store available to all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middleware - para siyang validator, siya yung nag chcheck kung valid ba tong action or may mamanipulate muna niya yung action before nya ipasa kay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demo logger and thunk.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mini book list app + middleware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To make the redux devtool work you need to add the dev tool middleware. Follow the instruction here: https://github.com/zalmoxisus/redux-devtools-extension#usage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 Should We Bother use it?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Block scoping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Const: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Value will never change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will prevent you to </a:t>
            </a:r>
            <a:r>
              <a:rPr lang="en"/>
              <a:t>accidentally</a:t>
            </a:r>
            <a:r>
              <a:rPr lang="en"/>
              <a:t> change the value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Other developer will automatically notice that this variable is constant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next time you will see this syntax you will know that this is the new ES6 arrow function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backtick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If you enter it will automatically trigger a new 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944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0000"/>
                </a:solidFill>
              </a:rPr>
              <a:t>React + Redux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41218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Cheenee Colaste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050" y="1717199"/>
            <a:ext cx="1748825" cy="17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99" y="1893699"/>
            <a:ext cx="1544396" cy="13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Object Spread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130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ES5: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289857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ES6: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6224"/>
            <a:ext cx="5542874" cy="95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21150"/>
            <a:ext cx="5214450" cy="117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Modules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0" y="1351737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Promise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callback function?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1600"/>
            <a:ext cx="8520600" cy="10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callback function is executed after current effect is finished.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00" y="3081950"/>
            <a:ext cx="5181600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 flipH="1">
            <a:off x="6283100" y="2802375"/>
            <a:ext cx="714900" cy="51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6446650" y="2494625"/>
            <a:ext cx="1839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Callback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callback hell?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0" y="1058225"/>
            <a:ext cx="483983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7900" y="1895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promise?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96722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Promises are an alternative way of manage asynchronous code in javascript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way better than callbacks.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Lots of library are using promises like axios and also in the latest version of node js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var promise = new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(function(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setTimeout(function()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console.log('some asyn task just completed');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 resolve({data: '123'});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}, 2000);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1474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promise compositions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00" y="1262962"/>
            <a:ext cx="37909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575" y="1231450"/>
            <a:ext cx="4585449" cy="176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6701" y="3106551"/>
            <a:ext cx="4698000" cy="2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3560050" y="690725"/>
            <a:ext cx="1424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Promise chains</a:t>
            </a:r>
          </a:p>
        </p:txBody>
      </p:sp>
      <p:cxnSp>
        <p:nvCxnSpPr>
          <p:cNvPr id="182" name="Shape 182"/>
          <p:cNvCxnSpPr/>
          <p:nvPr/>
        </p:nvCxnSpPr>
        <p:spPr>
          <a:xfrm flipH="1">
            <a:off x="2262700" y="833225"/>
            <a:ext cx="1233600" cy="41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>
            <a:stCxn id="181" idx="3"/>
            <a:endCxn id="179" idx="0"/>
          </p:cNvCxnSpPr>
          <p:nvPr/>
        </p:nvCxnSpPr>
        <p:spPr>
          <a:xfrm>
            <a:off x="4984150" y="848975"/>
            <a:ext cx="1691100" cy="38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430900" y="3948725"/>
            <a:ext cx="1127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Promise all</a:t>
            </a:r>
          </a:p>
        </p:txBody>
      </p:sp>
      <p:cxnSp>
        <p:nvCxnSpPr>
          <p:cNvPr id="185" name="Shape 185"/>
          <p:cNvCxnSpPr/>
          <p:nvPr/>
        </p:nvCxnSpPr>
        <p:spPr>
          <a:xfrm flipH="1" rot="10800000">
            <a:off x="1558301" y="4101276"/>
            <a:ext cx="14184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 Component Lifecycle Methods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componentWillMount -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is executed before rendering, on both server and client side.</a:t>
            </a:r>
          </a:p>
          <a:p>
            <a:pPr indent="-228600" lvl="0" marL="457200" rtl="0">
              <a:spcBef>
                <a:spcPts val="0"/>
              </a:spcBef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componentDidMount -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is executed after first render only on the client side.</a:t>
            </a:r>
          </a:p>
          <a:p>
            <a:pPr indent="-228600" lvl="0" marL="457200" rtl="0">
              <a:spcBef>
                <a:spcPts val="0"/>
              </a:spcBef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componentWillReceiveProps -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is invoked as soon as the props are updated before another render is called.</a:t>
            </a:r>
          </a:p>
          <a:p>
            <a:pPr indent="-228600" lvl="0" marL="457200">
              <a:spcBef>
                <a:spcPts val="0"/>
              </a:spcBef>
              <a:buFont typeface="Verdana"/>
              <a:buChar char="●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componentWillUnmount -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is called after the component is unmounted from the dom. We are unmounting our component in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main.js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8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Agenda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30062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Basic ES6(ES2015)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Promise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React Components Life Cycle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Redux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/>
              <a:t>Hands-on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Redux Diagram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25" y="1127750"/>
            <a:ext cx="5600703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22900" y="28638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Redux Single &amp; Multiple Reducer 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2656350" y="1778250"/>
            <a:ext cx="3831300" cy="10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HANDS-ON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42200" y="2226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 + Redux</a:t>
            </a:r>
          </a:p>
        </p:txBody>
      </p:sp>
      <p:sp>
        <p:nvSpPr>
          <p:cNvPr id="219" name="Shape 219"/>
          <p:cNvSpPr txBox="1"/>
          <p:nvPr/>
        </p:nvSpPr>
        <p:spPr>
          <a:xfrm rot="5400000">
            <a:off x="7965144" y="2043446"/>
            <a:ext cx="778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Store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3272000" y="3469500"/>
            <a:ext cx="1863925" cy="1170900"/>
            <a:chOff x="3272000" y="3469500"/>
            <a:chExt cx="1863925" cy="1170900"/>
          </a:xfrm>
        </p:grpSpPr>
        <p:sp>
          <p:nvSpPr>
            <p:cNvPr id="221" name="Shape 221"/>
            <p:cNvSpPr/>
            <p:nvPr/>
          </p:nvSpPr>
          <p:spPr>
            <a:xfrm>
              <a:off x="3272000" y="3469500"/>
              <a:ext cx="1619100" cy="861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/>
                <a:t>Containers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(Smart Components)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3364425" y="3597250"/>
              <a:ext cx="1619100" cy="861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/>
                <a:t>Containers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(Smart Components)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3516825" y="3778500"/>
              <a:ext cx="1619100" cy="861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/>
                <a:t>Containers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" sz="1100"/>
                <a:t>(Smart Components)</a:t>
              </a:r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498925" y="3469500"/>
            <a:ext cx="1898175" cy="1170900"/>
            <a:chOff x="498925" y="3469500"/>
            <a:chExt cx="1898175" cy="1170900"/>
          </a:xfrm>
        </p:grpSpPr>
        <p:sp>
          <p:nvSpPr>
            <p:cNvPr id="225" name="Shape 225"/>
            <p:cNvSpPr/>
            <p:nvPr/>
          </p:nvSpPr>
          <p:spPr>
            <a:xfrm>
              <a:off x="498925" y="3469500"/>
              <a:ext cx="1619100" cy="8619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700"/>
                <a:t>Components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(Dumb Components)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604500" y="3597250"/>
              <a:ext cx="1619100" cy="8619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700"/>
                <a:t>Components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(Dumb Components)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778000" y="3778500"/>
              <a:ext cx="1619100" cy="8619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700"/>
                <a:t>Components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100"/>
                <a:t>(Dumb Components)</a:t>
              </a: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027350" y="1014450"/>
            <a:ext cx="1619100" cy="1362300"/>
            <a:chOff x="707975" y="2008975"/>
            <a:chExt cx="1619100" cy="1362300"/>
          </a:xfrm>
        </p:grpSpPr>
        <p:sp>
          <p:nvSpPr>
            <p:cNvPr id="229" name="Shape 229"/>
            <p:cNvSpPr/>
            <p:nvPr/>
          </p:nvSpPr>
          <p:spPr>
            <a:xfrm>
              <a:off x="707975" y="2008975"/>
              <a:ext cx="1619100" cy="13623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200"/>
                <a:t>Action Creators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10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881575" y="2482080"/>
              <a:ext cx="435300" cy="4161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/>
                <a:t>A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99875" y="2870880"/>
              <a:ext cx="435300" cy="4161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/>
                <a:t>A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1667675" y="2471055"/>
              <a:ext cx="435300" cy="4161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/>
                <a:t>A</a:t>
              </a: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6429150" y="1144875"/>
            <a:ext cx="2112900" cy="3433275"/>
            <a:chOff x="6352950" y="1109850"/>
            <a:chExt cx="2112900" cy="3433275"/>
          </a:xfrm>
        </p:grpSpPr>
        <p:grpSp>
          <p:nvGrpSpPr>
            <p:cNvPr id="234" name="Shape 234"/>
            <p:cNvGrpSpPr/>
            <p:nvPr/>
          </p:nvGrpSpPr>
          <p:grpSpPr>
            <a:xfrm>
              <a:off x="6352950" y="1501325"/>
              <a:ext cx="2112900" cy="2307600"/>
              <a:chOff x="6352950" y="1501325"/>
              <a:chExt cx="2112900" cy="2307600"/>
            </a:xfrm>
          </p:grpSpPr>
          <p:sp>
            <p:nvSpPr>
              <p:cNvPr id="235" name="Shape 235"/>
              <p:cNvSpPr/>
              <p:nvPr/>
            </p:nvSpPr>
            <p:spPr>
              <a:xfrm>
                <a:off x="6352950" y="1501325"/>
                <a:ext cx="2112900" cy="2307600"/>
              </a:xfrm>
              <a:prstGeom prst="roundRect">
                <a:avLst>
                  <a:gd fmla="val 16667" name="adj"/>
                </a:avLst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6773700" y="2067325"/>
                <a:ext cx="1292700" cy="1362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/>
                  <a:t>Reducers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249342" y="2870876"/>
                <a:ext cx="435300" cy="416100"/>
              </a:xfrm>
              <a:prstGeom prst="ellipse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b="1" lang="en" sz="1800"/>
                  <a:t>R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6984800" y="2471055"/>
                <a:ext cx="435300" cy="416100"/>
              </a:xfrm>
              <a:prstGeom prst="ellipse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1800"/>
                  <a:t>R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7501756" y="2447075"/>
                <a:ext cx="435300" cy="416100"/>
              </a:xfrm>
              <a:prstGeom prst="ellipse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1800"/>
                  <a:t>R</a:t>
                </a:r>
              </a:p>
            </p:txBody>
          </p:sp>
        </p:grpSp>
        <p:sp>
          <p:nvSpPr>
            <p:cNvPr id="240" name="Shape 240"/>
            <p:cNvSpPr/>
            <p:nvPr/>
          </p:nvSpPr>
          <p:spPr>
            <a:xfrm>
              <a:off x="6763050" y="1436625"/>
              <a:ext cx="1292700" cy="321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Dispatcher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63050" y="1109850"/>
              <a:ext cx="1292700" cy="321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Middleware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6526950" y="3764625"/>
              <a:ext cx="1764900" cy="778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/>
                <a:t>Provider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6762900" y="3675325"/>
              <a:ext cx="1379700" cy="3216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State</a:t>
              </a:r>
            </a:p>
          </p:txBody>
        </p:sp>
      </p:grpSp>
      <p:cxnSp>
        <p:nvCxnSpPr>
          <p:cNvPr id="244" name="Shape 244"/>
          <p:cNvCxnSpPr>
            <a:stCxn id="242" idx="1"/>
            <a:endCxn id="223" idx="3"/>
          </p:cNvCxnSpPr>
          <p:nvPr/>
        </p:nvCxnSpPr>
        <p:spPr>
          <a:xfrm flipH="1">
            <a:off x="5135850" y="4188900"/>
            <a:ext cx="14673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stCxn id="223" idx="1"/>
            <a:endCxn id="227" idx="3"/>
          </p:cNvCxnSpPr>
          <p:nvPr/>
        </p:nvCxnSpPr>
        <p:spPr>
          <a:xfrm rot="10800000">
            <a:off x="2397225" y="4209450"/>
            <a:ext cx="111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27" idx="0"/>
            <a:endCxn id="229" idx="1"/>
          </p:cNvCxnSpPr>
          <p:nvPr/>
        </p:nvCxnSpPr>
        <p:spPr>
          <a:xfrm rot="-5400000">
            <a:off x="1265950" y="2017200"/>
            <a:ext cx="2082900" cy="1439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47" name="Shape 247"/>
          <p:cNvCxnSpPr>
            <a:stCxn id="229" idx="3"/>
            <a:endCxn id="241" idx="0"/>
          </p:cNvCxnSpPr>
          <p:nvPr/>
        </p:nvCxnSpPr>
        <p:spPr>
          <a:xfrm flipH="1" rot="10800000">
            <a:off x="4646450" y="1144800"/>
            <a:ext cx="2839200" cy="550800"/>
          </a:xfrm>
          <a:prstGeom prst="bentConnector4">
            <a:avLst>
              <a:gd fmla="val 38617" name="adj1"/>
              <a:gd fmla="val 143219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8" name="Shape 248"/>
          <p:cNvSpPr txBox="1"/>
          <p:nvPr/>
        </p:nvSpPr>
        <p:spPr>
          <a:xfrm rot="5400000">
            <a:off x="8027400" y="1953300"/>
            <a:ext cx="806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Store</a:t>
            </a:r>
          </a:p>
        </p:txBody>
      </p:sp>
      <p:cxnSp>
        <p:nvCxnSpPr>
          <p:cNvPr id="249" name="Shape 249"/>
          <p:cNvCxnSpPr>
            <a:stCxn id="240" idx="2"/>
            <a:endCxn id="236" idx="0"/>
          </p:cNvCxnSpPr>
          <p:nvPr/>
        </p:nvCxnSpPr>
        <p:spPr>
          <a:xfrm>
            <a:off x="7485600" y="1793250"/>
            <a:ext cx="10800" cy="30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7485600" y="3469500"/>
            <a:ext cx="10800" cy="30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stCxn id="243" idx="1"/>
          </p:cNvCxnSpPr>
          <p:nvPr/>
        </p:nvCxnSpPr>
        <p:spPr>
          <a:xfrm flipH="1" rot="10800000">
            <a:off x="6839100" y="2085250"/>
            <a:ext cx="361800" cy="1785900"/>
          </a:xfrm>
          <a:prstGeom prst="bentConnector4">
            <a:avLst>
              <a:gd fmla="val -65817" name="adj1"/>
              <a:gd fmla="val 109344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22900" y="28638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React +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Redux </a:t>
            </a: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56350" y="1778250"/>
            <a:ext cx="3831300" cy="10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Proxima Nova"/>
                <a:ea typeface="Proxima Nova"/>
                <a:cs typeface="Proxima Nova"/>
                <a:sym typeface="Proxima Nova"/>
              </a:rPr>
              <a:t>HANDS-ON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 Tools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➢"/>
            </a:pPr>
            <a:r>
              <a:rPr lang="en" sz="2400"/>
              <a:t>Chrome extension React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https://chrome.google.com/webstore/detail/react-developer-tools/fmkadmapgofadopljbjfkapdkoienihi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➢"/>
            </a:pPr>
            <a:r>
              <a:rPr lang="en" sz="2400"/>
              <a:t>Chrome extension Redux DevTools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https://chrome.google.com/webstore/detail/redux-devtools/lmhkpmbekcpmknklioeibfkpmmfibljd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ES6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69475"/>
            <a:ext cx="8520600" cy="7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What is ES6?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8575" y="1640300"/>
            <a:ext cx="8520600" cy="269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Better syntax, more verbose.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Better code structuring.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Lesser effort/number of lines than ES5.</a:t>
            </a:r>
          </a:p>
          <a:p>
            <a:pPr indent="-419100" lvl="0" marL="457200">
              <a:spcBef>
                <a:spcPts val="0"/>
              </a:spcBef>
              <a:buSzPct val="100000"/>
              <a:buChar char="-"/>
            </a:pPr>
            <a:r>
              <a:rPr lang="en" sz="3000"/>
              <a:t>The future Javascript.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28950" y="987975"/>
            <a:ext cx="8520600" cy="71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6AA84F"/>
                </a:solidFill>
              </a:rPr>
              <a:t>Highlights: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let/cont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87" y="1343900"/>
            <a:ext cx="74961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00" y="3665525"/>
            <a:ext cx="4257900" cy="10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Arrow Functions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130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ES5: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680000" y="11130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ES6: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3825"/>
            <a:ext cx="3385275" cy="1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4156625"/>
            <a:ext cx="4512200" cy="3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200" y="1663812"/>
            <a:ext cx="4093900" cy="1483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>
            <a:off x="6587275" y="3581225"/>
            <a:ext cx="11400" cy="57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5608725" y="3271075"/>
            <a:ext cx="1974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Shorthand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317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Destructuring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130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ES5: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4425" y="31640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ES6: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4" y="1535999"/>
            <a:ext cx="6167836" cy="116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" y="3562425"/>
            <a:ext cx="5845574" cy="6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Template Literals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27675" y="10582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ES5: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27675" y="28710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ES6: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75" y="1621712"/>
            <a:ext cx="5600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300" y="1555875"/>
            <a:ext cx="26765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088" y="3386525"/>
            <a:ext cx="19240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75" y="3386525"/>
            <a:ext cx="3286125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 flipH="1" rot="10800000">
            <a:off x="4025350" y="3672325"/>
            <a:ext cx="20127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6266650" y="1222387"/>
            <a:ext cx="741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607150" y="3327187"/>
            <a:ext cx="741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ES6 - Default Parameters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13025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ES5: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10150" y="3397800"/>
            <a:ext cx="4152300" cy="3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ES6: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50" y="3796200"/>
            <a:ext cx="62960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50" y="1566225"/>
            <a:ext cx="38766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