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3" r:id="rId3"/>
  </p:sldMasterIdLst>
  <p:notesMasterIdLst>
    <p:notesMasterId r:id="rId14"/>
  </p:notesMasterIdLst>
  <p:sldIdLst>
    <p:sldId id="322" r:id="rId4"/>
    <p:sldId id="343" r:id="rId5"/>
    <p:sldId id="342" r:id="rId6"/>
    <p:sldId id="341" r:id="rId7"/>
    <p:sldId id="317" r:id="rId8"/>
    <p:sldId id="338" r:id="rId9"/>
    <p:sldId id="329" r:id="rId10"/>
    <p:sldId id="330" r:id="rId11"/>
    <p:sldId id="337" r:id="rId12"/>
    <p:sldId id="33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00FF"/>
    <a:srgbClr val="FF99CC"/>
    <a:srgbClr val="006600"/>
    <a:srgbClr val="00CC00"/>
    <a:srgbClr val="0099FF"/>
    <a:srgbClr val="FFCCCC"/>
    <a:srgbClr val="99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93" autoAdjust="0"/>
    <p:restoredTop sz="85968" autoAdjust="0"/>
  </p:normalViewPr>
  <p:slideViewPr>
    <p:cSldViewPr snapToGrid="0"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47EAB-5318-4E29-B53C-5BDD3C08FBED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9573C-5BC9-4FD3-83FD-80A0A7F197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/>
          <p:cNvGrpSpPr/>
          <p:nvPr/>
        </p:nvGrpSpPr>
        <p:grpSpPr>
          <a:xfrm>
            <a:off x="152400" y="0"/>
            <a:ext cx="8839200" cy="3291840"/>
            <a:chOff x="152400" y="0"/>
            <a:chExt cx="8839200" cy="3291840"/>
          </a:xfrm>
        </p:grpSpPr>
        <p:sp>
          <p:nvSpPr>
            <p:cNvPr id="137" name="Line 8"/>
            <p:cNvSpPr>
              <a:spLocks noChangeShapeType="1"/>
            </p:cNvSpPr>
            <p:nvPr/>
          </p:nvSpPr>
          <p:spPr bwMode="auto">
            <a:xfrm>
              <a:off x="601850" y="0"/>
              <a:ext cx="129" cy="329184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49"/>
            <p:cNvSpPr>
              <a:spLocks noChangeShapeType="1"/>
            </p:cNvSpPr>
            <p:nvPr/>
          </p:nvSpPr>
          <p:spPr bwMode="auto">
            <a:xfrm>
              <a:off x="6744348" y="0"/>
              <a:ext cx="0" cy="402336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57"/>
            <p:cNvSpPr>
              <a:spLocks noChangeShapeType="1"/>
            </p:cNvSpPr>
            <p:nvPr/>
          </p:nvSpPr>
          <p:spPr bwMode="auto">
            <a:xfrm>
              <a:off x="7942884" y="0"/>
              <a:ext cx="0" cy="402336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5"/>
            <p:cNvSpPr>
              <a:spLocks noChangeShapeType="1"/>
            </p:cNvSpPr>
            <p:nvPr/>
          </p:nvSpPr>
          <p:spPr bwMode="auto">
            <a:xfrm>
              <a:off x="15240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7"/>
            <p:cNvSpPr>
              <a:spLocks noChangeShapeType="1"/>
            </p:cNvSpPr>
            <p:nvPr/>
          </p:nvSpPr>
          <p:spPr bwMode="auto">
            <a:xfrm>
              <a:off x="45203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9"/>
            <p:cNvSpPr>
              <a:spLocks noChangeShapeType="1"/>
            </p:cNvSpPr>
            <p:nvPr/>
          </p:nvSpPr>
          <p:spPr bwMode="auto">
            <a:xfrm>
              <a:off x="75166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11"/>
            <p:cNvSpPr>
              <a:spLocks noChangeShapeType="1"/>
            </p:cNvSpPr>
            <p:nvPr/>
          </p:nvSpPr>
          <p:spPr bwMode="auto">
            <a:xfrm>
              <a:off x="105130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13"/>
            <p:cNvSpPr>
              <a:spLocks noChangeShapeType="1"/>
            </p:cNvSpPr>
            <p:nvPr/>
          </p:nvSpPr>
          <p:spPr bwMode="auto">
            <a:xfrm>
              <a:off x="135093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15"/>
            <p:cNvSpPr>
              <a:spLocks noChangeShapeType="1"/>
            </p:cNvSpPr>
            <p:nvPr/>
          </p:nvSpPr>
          <p:spPr bwMode="auto">
            <a:xfrm>
              <a:off x="165057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17"/>
            <p:cNvSpPr>
              <a:spLocks noChangeShapeType="1"/>
            </p:cNvSpPr>
            <p:nvPr/>
          </p:nvSpPr>
          <p:spPr bwMode="auto">
            <a:xfrm>
              <a:off x="195020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9"/>
            <p:cNvSpPr>
              <a:spLocks noChangeShapeType="1"/>
            </p:cNvSpPr>
            <p:nvPr/>
          </p:nvSpPr>
          <p:spPr bwMode="auto">
            <a:xfrm>
              <a:off x="224983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21"/>
            <p:cNvSpPr>
              <a:spLocks noChangeShapeType="1"/>
            </p:cNvSpPr>
            <p:nvPr/>
          </p:nvSpPr>
          <p:spPr bwMode="auto">
            <a:xfrm>
              <a:off x="254947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23"/>
            <p:cNvSpPr>
              <a:spLocks noChangeShapeType="1"/>
            </p:cNvSpPr>
            <p:nvPr/>
          </p:nvSpPr>
          <p:spPr bwMode="auto">
            <a:xfrm>
              <a:off x="284910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5"/>
            <p:cNvSpPr>
              <a:spLocks noChangeShapeType="1"/>
            </p:cNvSpPr>
            <p:nvPr/>
          </p:nvSpPr>
          <p:spPr bwMode="auto">
            <a:xfrm>
              <a:off x="314874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27"/>
            <p:cNvSpPr>
              <a:spLocks noChangeShapeType="1"/>
            </p:cNvSpPr>
            <p:nvPr/>
          </p:nvSpPr>
          <p:spPr bwMode="auto">
            <a:xfrm>
              <a:off x="344837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29"/>
            <p:cNvSpPr>
              <a:spLocks noChangeShapeType="1"/>
            </p:cNvSpPr>
            <p:nvPr/>
          </p:nvSpPr>
          <p:spPr bwMode="auto">
            <a:xfrm>
              <a:off x="374800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31"/>
            <p:cNvSpPr>
              <a:spLocks noChangeShapeType="1"/>
            </p:cNvSpPr>
            <p:nvPr/>
          </p:nvSpPr>
          <p:spPr bwMode="auto">
            <a:xfrm>
              <a:off x="404764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33"/>
            <p:cNvSpPr>
              <a:spLocks noChangeShapeType="1"/>
            </p:cNvSpPr>
            <p:nvPr/>
          </p:nvSpPr>
          <p:spPr bwMode="auto">
            <a:xfrm>
              <a:off x="434727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35"/>
            <p:cNvSpPr>
              <a:spLocks noChangeShapeType="1"/>
            </p:cNvSpPr>
            <p:nvPr/>
          </p:nvSpPr>
          <p:spPr bwMode="auto">
            <a:xfrm>
              <a:off x="464691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37"/>
            <p:cNvSpPr>
              <a:spLocks noChangeShapeType="1"/>
            </p:cNvSpPr>
            <p:nvPr/>
          </p:nvSpPr>
          <p:spPr bwMode="auto">
            <a:xfrm>
              <a:off x="494654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39"/>
            <p:cNvSpPr>
              <a:spLocks noChangeShapeType="1"/>
            </p:cNvSpPr>
            <p:nvPr/>
          </p:nvSpPr>
          <p:spPr bwMode="auto">
            <a:xfrm>
              <a:off x="524617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41"/>
            <p:cNvSpPr>
              <a:spLocks noChangeShapeType="1"/>
            </p:cNvSpPr>
            <p:nvPr/>
          </p:nvSpPr>
          <p:spPr bwMode="auto">
            <a:xfrm>
              <a:off x="554581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43"/>
            <p:cNvSpPr>
              <a:spLocks noChangeShapeType="1"/>
            </p:cNvSpPr>
            <p:nvPr/>
          </p:nvSpPr>
          <p:spPr bwMode="auto">
            <a:xfrm>
              <a:off x="584544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45"/>
            <p:cNvSpPr>
              <a:spLocks noChangeShapeType="1"/>
            </p:cNvSpPr>
            <p:nvPr/>
          </p:nvSpPr>
          <p:spPr bwMode="auto">
            <a:xfrm>
              <a:off x="614508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47"/>
            <p:cNvSpPr>
              <a:spLocks noChangeShapeType="1"/>
            </p:cNvSpPr>
            <p:nvPr/>
          </p:nvSpPr>
          <p:spPr bwMode="auto">
            <a:xfrm>
              <a:off x="644471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51"/>
            <p:cNvSpPr>
              <a:spLocks noChangeShapeType="1"/>
            </p:cNvSpPr>
            <p:nvPr/>
          </p:nvSpPr>
          <p:spPr bwMode="auto">
            <a:xfrm>
              <a:off x="704398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52"/>
            <p:cNvSpPr>
              <a:spLocks noChangeShapeType="1"/>
            </p:cNvSpPr>
            <p:nvPr/>
          </p:nvSpPr>
          <p:spPr bwMode="auto">
            <a:xfrm>
              <a:off x="7193799" y="0"/>
              <a:ext cx="0" cy="1207008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53"/>
            <p:cNvSpPr>
              <a:spLocks noChangeShapeType="1"/>
            </p:cNvSpPr>
            <p:nvPr/>
          </p:nvSpPr>
          <p:spPr bwMode="auto">
            <a:xfrm>
              <a:off x="734361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55"/>
            <p:cNvSpPr>
              <a:spLocks noChangeShapeType="1"/>
            </p:cNvSpPr>
            <p:nvPr/>
          </p:nvSpPr>
          <p:spPr bwMode="auto">
            <a:xfrm>
              <a:off x="764325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59"/>
            <p:cNvSpPr>
              <a:spLocks noChangeShapeType="1"/>
            </p:cNvSpPr>
            <p:nvPr/>
          </p:nvSpPr>
          <p:spPr bwMode="auto">
            <a:xfrm>
              <a:off x="824251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61"/>
            <p:cNvSpPr>
              <a:spLocks noChangeShapeType="1"/>
            </p:cNvSpPr>
            <p:nvPr/>
          </p:nvSpPr>
          <p:spPr bwMode="auto">
            <a:xfrm>
              <a:off x="854215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6"/>
            <p:cNvSpPr>
              <a:spLocks noChangeShapeType="1"/>
            </p:cNvSpPr>
            <p:nvPr/>
          </p:nvSpPr>
          <p:spPr bwMode="auto">
            <a:xfrm>
              <a:off x="302217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>
              <a:off x="901485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14"/>
            <p:cNvSpPr>
              <a:spLocks noChangeShapeType="1"/>
            </p:cNvSpPr>
            <p:nvPr/>
          </p:nvSpPr>
          <p:spPr bwMode="auto">
            <a:xfrm>
              <a:off x="1500753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18"/>
            <p:cNvSpPr>
              <a:spLocks noChangeShapeType="1"/>
            </p:cNvSpPr>
            <p:nvPr/>
          </p:nvSpPr>
          <p:spPr bwMode="auto">
            <a:xfrm>
              <a:off x="2100021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22"/>
            <p:cNvSpPr>
              <a:spLocks noChangeShapeType="1"/>
            </p:cNvSpPr>
            <p:nvPr/>
          </p:nvSpPr>
          <p:spPr bwMode="auto">
            <a:xfrm>
              <a:off x="2699289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26"/>
            <p:cNvSpPr>
              <a:spLocks noChangeShapeType="1"/>
            </p:cNvSpPr>
            <p:nvPr/>
          </p:nvSpPr>
          <p:spPr bwMode="auto">
            <a:xfrm>
              <a:off x="3298557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30"/>
            <p:cNvSpPr>
              <a:spLocks noChangeShapeType="1"/>
            </p:cNvSpPr>
            <p:nvPr/>
          </p:nvSpPr>
          <p:spPr bwMode="auto">
            <a:xfrm>
              <a:off x="3897825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34"/>
            <p:cNvSpPr>
              <a:spLocks noChangeShapeType="1"/>
            </p:cNvSpPr>
            <p:nvPr/>
          </p:nvSpPr>
          <p:spPr bwMode="auto">
            <a:xfrm>
              <a:off x="4497093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38"/>
            <p:cNvSpPr>
              <a:spLocks noChangeShapeType="1"/>
            </p:cNvSpPr>
            <p:nvPr/>
          </p:nvSpPr>
          <p:spPr bwMode="auto">
            <a:xfrm>
              <a:off x="5096361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42"/>
            <p:cNvSpPr>
              <a:spLocks noChangeShapeType="1"/>
            </p:cNvSpPr>
            <p:nvPr/>
          </p:nvSpPr>
          <p:spPr bwMode="auto">
            <a:xfrm>
              <a:off x="5695629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46"/>
            <p:cNvSpPr>
              <a:spLocks noChangeShapeType="1"/>
            </p:cNvSpPr>
            <p:nvPr/>
          </p:nvSpPr>
          <p:spPr bwMode="auto">
            <a:xfrm>
              <a:off x="6294897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50"/>
            <p:cNvSpPr>
              <a:spLocks noChangeShapeType="1"/>
            </p:cNvSpPr>
            <p:nvPr/>
          </p:nvSpPr>
          <p:spPr bwMode="auto">
            <a:xfrm>
              <a:off x="6894165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54"/>
            <p:cNvSpPr>
              <a:spLocks noChangeShapeType="1"/>
            </p:cNvSpPr>
            <p:nvPr/>
          </p:nvSpPr>
          <p:spPr bwMode="auto">
            <a:xfrm>
              <a:off x="7493433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58"/>
            <p:cNvSpPr>
              <a:spLocks noChangeShapeType="1"/>
            </p:cNvSpPr>
            <p:nvPr/>
          </p:nvSpPr>
          <p:spPr bwMode="auto">
            <a:xfrm>
              <a:off x="8092701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62"/>
            <p:cNvSpPr>
              <a:spLocks noChangeShapeType="1"/>
            </p:cNvSpPr>
            <p:nvPr/>
          </p:nvSpPr>
          <p:spPr bwMode="auto">
            <a:xfrm>
              <a:off x="8691969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63"/>
            <p:cNvSpPr>
              <a:spLocks noChangeShapeType="1"/>
            </p:cNvSpPr>
            <p:nvPr/>
          </p:nvSpPr>
          <p:spPr bwMode="auto">
            <a:xfrm>
              <a:off x="884178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2"/>
            <p:cNvSpPr>
              <a:spLocks noChangeShapeType="1"/>
            </p:cNvSpPr>
            <p:nvPr/>
          </p:nvSpPr>
          <p:spPr bwMode="auto">
            <a:xfrm>
              <a:off x="1201119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16"/>
            <p:cNvSpPr>
              <a:spLocks noChangeShapeType="1"/>
            </p:cNvSpPr>
            <p:nvPr/>
          </p:nvSpPr>
          <p:spPr bwMode="auto">
            <a:xfrm>
              <a:off x="1800387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20"/>
            <p:cNvSpPr>
              <a:spLocks noChangeShapeType="1"/>
            </p:cNvSpPr>
            <p:nvPr/>
          </p:nvSpPr>
          <p:spPr bwMode="auto">
            <a:xfrm>
              <a:off x="2399655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24"/>
            <p:cNvSpPr>
              <a:spLocks noChangeShapeType="1"/>
            </p:cNvSpPr>
            <p:nvPr/>
          </p:nvSpPr>
          <p:spPr bwMode="auto">
            <a:xfrm>
              <a:off x="2998923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28"/>
            <p:cNvSpPr>
              <a:spLocks noChangeShapeType="1"/>
            </p:cNvSpPr>
            <p:nvPr/>
          </p:nvSpPr>
          <p:spPr bwMode="auto">
            <a:xfrm>
              <a:off x="3598191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32"/>
            <p:cNvSpPr>
              <a:spLocks noChangeShapeType="1"/>
            </p:cNvSpPr>
            <p:nvPr/>
          </p:nvSpPr>
          <p:spPr bwMode="auto">
            <a:xfrm>
              <a:off x="4197459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36"/>
            <p:cNvSpPr>
              <a:spLocks noChangeShapeType="1"/>
            </p:cNvSpPr>
            <p:nvPr/>
          </p:nvSpPr>
          <p:spPr bwMode="auto">
            <a:xfrm>
              <a:off x="4796727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40"/>
            <p:cNvSpPr>
              <a:spLocks noChangeShapeType="1"/>
            </p:cNvSpPr>
            <p:nvPr/>
          </p:nvSpPr>
          <p:spPr bwMode="auto">
            <a:xfrm>
              <a:off x="5395995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Line 44"/>
            <p:cNvSpPr>
              <a:spLocks noChangeShapeType="1"/>
            </p:cNvSpPr>
            <p:nvPr/>
          </p:nvSpPr>
          <p:spPr bwMode="auto">
            <a:xfrm>
              <a:off x="5995263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48"/>
            <p:cNvSpPr>
              <a:spLocks noChangeShapeType="1"/>
            </p:cNvSpPr>
            <p:nvPr/>
          </p:nvSpPr>
          <p:spPr bwMode="auto">
            <a:xfrm>
              <a:off x="6594531" y="0"/>
              <a:ext cx="0" cy="2670048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56"/>
            <p:cNvSpPr>
              <a:spLocks noChangeShapeType="1"/>
            </p:cNvSpPr>
            <p:nvPr/>
          </p:nvSpPr>
          <p:spPr bwMode="auto">
            <a:xfrm>
              <a:off x="7793067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Line 60"/>
            <p:cNvSpPr>
              <a:spLocks noChangeShapeType="1"/>
            </p:cNvSpPr>
            <p:nvPr/>
          </p:nvSpPr>
          <p:spPr bwMode="auto">
            <a:xfrm>
              <a:off x="8392335" y="903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64"/>
            <p:cNvSpPr>
              <a:spLocks noChangeShapeType="1"/>
            </p:cNvSpPr>
            <p:nvPr/>
          </p:nvSpPr>
          <p:spPr bwMode="auto">
            <a:xfrm>
              <a:off x="8991600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8091" y="1566164"/>
            <a:ext cx="5575174" cy="1470025"/>
          </a:xfrm>
        </p:spPr>
        <p:txBody>
          <a:bodyPr/>
          <a:lstStyle>
            <a:lvl1pPr>
              <a:lnSpc>
                <a:spcPct val="94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Type Title Here</a:t>
            </a:r>
            <a:br>
              <a:rPr lang="en-US" dirty="0"/>
            </a:br>
            <a:r>
              <a:rPr lang="en-US" dirty="0"/>
              <a:t>Not to Exceed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43700" y="1666240"/>
            <a:ext cx="1947672" cy="1021716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>
                <a:solidFill>
                  <a:srgbClr val="E900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Bold Arial</a:t>
            </a:r>
            <a:br>
              <a:rPr lang="en-US" dirty="0"/>
            </a:br>
            <a:r>
              <a:rPr lang="en-US" dirty="0"/>
              <a:t>All Else Regular Arial </a:t>
            </a:r>
          </a:p>
        </p:txBody>
      </p:sp>
      <p:sp>
        <p:nvSpPr>
          <p:cNvPr id="198" name="Text Placeholder 19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3141345"/>
            <a:ext cx="2447925" cy="1828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Type Date Here</a:t>
            </a: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6131587"/>
            <a:ext cx="1497330" cy="3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1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2475" y="1211580"/>
            <a:ext cx="4947286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Subtitle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475" y="1912301"/>
            <a:ext cx="4947286" cy="3736023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spcBef>
                <a:spcPts val="1000"/>
              </a:spcBef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6940" y="1211580"/>
            <a:ext cx="2689860" cy="639762"/>
          </a:xfrm>
        </p:spPr>
        <p:txBody>
          <a:bodyPr anchor="b"/>
          <a:lstStyle>
            <a:lvl1pPr marL="0" indent="0">
              <a:buNone/>
              <a:defRPr sz="1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Subtitle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6940" y="1912301"/>
            <a:ext cx="2689860" cy="3736023"/>
          </a:xfrm>
        </p:spPr>
        <p:txBody>
          <a:bodyPr vert="horz" lIns="0" tIns="0" rIns="0" bIns="0" rtlCol="0">
            <a:noAutofit/>
          </a:bodyPr>
          <a:lstStyle>
            <a:lvl1pPr marL="130175" indent="-130175">
              <a:spcBef>
                <a:spcPts val="800"/>
              </a:spcBef>
              <a:defRPr lang="en-US" sz="1200" smtClean="0"/>
            </a:lvl1pPr>
            <a:lvl2pPr marL="347663" indent="-114300">
              <a:spcBef>
                <a:spcPts val="300"/>
              </a:spcBef>
              <a:defRPr lang="en-US" sz="1200" smtClean="0"/>
            </a:lvl2pPr>
            <a:lvl3pPr marL="576263" indent="-114300">
              <a:spcBef>
                <a:spcPts val="200"/>
              </a:spcBef>
              <a:defRPr lang="en-US" sz="1200" smtClean="0"/>
            </a:lvl3pPr>
            <a:lvl4pPr marL="804863" indent="-114300">
              <a:spcBef>
                <a:spcPts val="200"/>
              </a:spcBef>
              <a:defRPr lang="en-US" sz="1000" smtClean="0"/>
            </a:lvl4pPr>
            <a:lvl5pPr marL="971550" indent="-114300">
              <a:spcBef>
                <a:spcPts val="200"/>
              </a:spcBef>
              <a:defRPr lang="en-US"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484-560D-41EF-AC0B-E40E4F69B9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1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3581400" y="1600200"/>
            <a:ext cx="5110163" cy="40481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1840" y="1211580"/>
            <a:ext cx="2689860" cy="639762"/>
          </a:xfrm>
        </p:spPr>
        <p:txBody>
          <a:bodyPr anchor="b"/>
          <a:lstStyle>
            <a:lvl1pPr marL="0" indent="0">
              <a:buNone/>
              <a:defRPr sz="1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Subtitle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1840" y="1912301"/>
            <a:ext cx="2689860" cy="3736023"/>
          </a:xfrm>
        </p:spPr>
        <p:txBody>
          <a:bodyPr vert="horz" lIns="0" tIns="0" rIns="0" bIns="0" rtlCol="0">
            <a:noAutofit/>
          </a:bodyPr>
          <a:lstStyle>
            <a:lvl1pPr marL="130175" indent="-130175">
              <a:spcBef>
                <a:spcPts val="800"/>
              </a:spcBef>
              <a:defRPr lang="en-US" sz="1200" smtClean="0"/>
            </a:lvl1pPr>
            <a:lvl2pPr marL="347663" indent="-114300">
              <a:spcBef>
                <a:spcPts val="300"/>
              </a:spcBef>
              <a:defRPr lang="en-US" sz="1200" smtClean="0"/>
            </a:lvl2pPr>
            <a:lvl3pPr marL="576263" indent="-114300">
              <a:spcBef>
                <a:spcPts val="200"/>
              </a:spcBef>
              <a:defRPr lang="en-US" sz="1200" smtClean="0"/>
            </a:lvl3pPr>
            <a:lvl4pPr marL="804863" indent="-114300">
              <a:spcBef>
                <a:spcPts val="200"/>
              </a:spcBef>
              <a:defRPr lang="en-US" sz="1000" smtClean="0"/>
            </a:lvl4pPr>
            <a:lvl5pPr marL="971550" indent="-114300">
              <a:spcBef>
                <a:spcPts val="200"/>
              </a:spcBef>
              <a:defRPr lang="en-US"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484-560D-41EF-AC0B-E40E4F69B9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7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hot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2475" y="1211580"/>
            <a:ext cx="374637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Subtitle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475" y="1874201"/>
            <a:ext cx="3746373" cy="3736023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30000"/>
              </a:lnSpc>
              <a:spcBef>
                <a:spcPts val="1800"/>
              </a:spcBef>
              <a:buNone/>
              <a:defRPr lang="en-US" smtClean="0"/>
            </a:lvl1pPr>
            <a:lvl2pPr marL="457200" indent="-160338">
              <a:lnSpc>
                <a:spcPct val="100000"/>
              </a:lnSpc>
              <a:spcBef>
                <a:spcPts val="1000"/>
              </a:spcBef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98920" y="1539874"/>
            <a:ext cx="2087880" cy="235267"/>
          </a:xfrm>
        </p:spPr>
        <p:txBody>
          <a:bodyPr anchor="b"/>
          <a:lstStyle>
            <a:lvl1pPr marL="0" indent="0">
              <a:buNone/>
              <a:defRPr sz="13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Caption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1834577"/>
            <a:ext cx="2087880" cy="968059"/>
          </a:xfrm>
        </p:spPr>
        <p:txBody>
          <a:bodyPr vert="horz" lIns="0" tIns="0" rIns="0" bIns="0" rtlCol="0">
            <a:noAutofit/>
          </a:bodyPr>
          <a:lstStyle>
            <a:lvl1pPr marL="130175" indent="-130175">
              <a:spcBef>
                <a:spcPts val="800"/>
              </a:spcBef>
              <a:defRPr lang="en-US" sz="1300" smtClean="0"/>
            </a:lvl1pPr>
            <a:lvl2pPr marL="347663" indent="-114300">
              <a:spcBef>
                <a:spcPts val="300"/>
              </a:spcBef>
              <a:defRPr lang="en-US" sz="1300" smtClean="0"/>
            </a:lvl2pPr>
            <a:lvl3pPr marL="255588" indent="-114300">
              <a:spcBef>
                <a:spcPts val="300"/>
              </a:spcBef>
              <a:defRPr lang="en-US" sz="1300" smtClean="0"/>
            </a:lvl3pPr>
            <a:lvl4pPr marL="400050" indent="-122238">
              <a:spcBef>
                <a:spcPts val="300"/>
              </a:spcBef>
              <a:defRPr lang="en-US" sz="1300" smtClean="0"/>
            </a:lvl4pPr>
            <a:lvl5pPr marL="530225" indent="-114300">
              <a:spcBef>
                <a:spcPts val="300"/>
              </a:spcBef>
              <a:defRPr lang="en-US"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484-560D-41EF-AC0B-E40E4F69B9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598920" y="3025140"/>
            <a:ext cx="2087880" cy="235267"/>
          </a:xfrm>
        </p:spPr>
        <p:txBody>
          <a:bodyPr anchor="b"/>
          <a:lstStyle>
            <a:lvl1pPr marL="0" indent="0">
              <a:buNone/>
              <a:defRPr sz="13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Caption 2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6598920" y="3319843"/>
            <a:ext cx="2087880" cy="968059"/>
          </a:xfrm>
        </p:spPr>
        <p:txBody>
          <a:bodyPr vert="horz" lIns="0" tIns="0" rIns="0" bIns="0" rtlCol="0">
            <a:noAutofit/>
          </a:bodyPr>
          <a:lstStyle>
            <a:lvl1pPr marL="130175" indent="-130175">
              <a:spcBef>
                <a:spcPts val="800"/>
              </a:spcBef>
              <a:defRPr lang="en-US" sz="1300" smtClean="0"/>
            </a:lvl1pPr>
            <a:lvl2pPr marL="347663" indent="-114300">
              <a:spcBef>
                <a:spcPts val="300"/>
              </a:spcBef>
              <a:defRPr lang="en-US" sz="1300" smtClean="0"/>
            </a:lvl2pPr>
            <a:lvl3pPr marL="255588" indent="-114300">
              <a:spcBef>
                <a:spcPts val="300"/>
              </a:spcBef>
              <a:defRPr lang="en-US" sz="1300" smtClean="0"/>
            </a:lvl3pPr>
            <a:lvl4pPr marL="400050" indent="-122238">
              <a:spcBef>
                <a:spcPts val="300"/>
              </a:spcBef>
              <a:defRPr lang="en-US" sz="1300" smtClean="0"/>
            </a:lvl4pPr>
            <a:lvl5pPr marL="530225" indent="-114300">
              <a:spcBef>
                <a:spcPts val="300"/>
              </a:spcBef>
              <a:defRPr lang="en-US"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598920" y="4457700"/>
            <a:ext cx="2087880" cy="235267"/>
          </a:xfrm>
        </p:spPr>
        <p:txBody>
          <a:bodyPr anchor="b"/>
          <a:lstStyle>
            <a:lvl1pPr marL="0" indent="0">
              <a:buNone/>
              <a:defRPr sz="13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Caption 3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6"/>
          </p:nvPr>
        </p:nvSpPr>
        <p:spPr>
          <a:xfrm>
            <a:off x="6598920" y="4752403"/>
            <a:ext cx="2087880" cy="968059"/>
          </a:xfrm>
        </p:spPr>
        <p:txBody>
          <a:bodyPr vert="horz" lIns="0" tIns="0" rIns="0" bIns="0" rtlCol="0">
            <a:noAutofit/>
          </a:bodyPr>
          <a:lstStyle>
            <a:lvl1pPr marL="130175" indent="-130175">
              <a:spcBef>
                <a:spcPts val="800"/>
              </a:spcBef>
              <a:defRPr lang="en-US" sz="1300" smtClean="0"/>
            </a:lvl1pPr>
            <a:lvl2pPr marL="347663" indent="-114300">
              <a:spcBef>
                <a:spcPts val="300"/>
              </a:spcBef>
              <a:defRPr lang="en-US" sz="1300" smtClean="0"/>
            </a:lvl2pPr>
            <a:lvl3pPr marL="255588" indent="-114300">
              <a:spcBef>
                <a:spcPts val="300"/>
              </a:spcBef>
              <a:defRPr lang="en-US" sz="1300" smtClean="0"/>
            </a:lvl3pPr>
            <a:lvl4pPr marL="400050" indent="-122238">
              <a:spcBef>
                <a:spcPts val="300"/>
              </a:spcBef>
              <a:defRPr lang="en-US" sz="1300" smtClean="0"/>
            </a:lvl4pPr>
            <a:lvl5pPr marL="530225" indent="-114300">
              <a:spcBef>
                <a:spcPts val="300"/>
              </a:spcBef>
              <a:defRPr lang="en-US"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 hasCustomPrompt="1"/>
          </p:nvPr>
        </p:nvSpPr>
        <p:spPr>
          <a:xfrm>
            <a:off x="4724400" y="1616075"/>
            <a:ext cx="1600200" cy="1203325"/>
          </a:xfr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8" hasCustomPrompt="1"/>
          </p:nvPr>
        </p:nvSpPr>
        <p:spPr>
          <a:xfrm>
            <a:off x="4724400" y="3071495"/>
            <a:ext cx="1600200" cy="1203325"/>
          </a:xfr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4724400" y="4542155"/>
            <a:ext cx="1600200" cy="1203325"/>
          </a:xfr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844076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2474" y="4450080"/>
            <a:ext cx="2286000" cy="235267"/>
          </a:xfrm>
        </p:spPr>
        <p:txBody>
          <a:bodyPr anchor="b"/>
          <a:lstStyle>
            <a:lvl1pPr marL="0" indent="0">
              <a:buNone/>
              <a:defRPr sz="13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Caption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2475" y="1211580"/>
            <a:ext cx="625792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Subtitle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475" y="1874201"/>
            <a:ext cx="6257925" cy="830899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30000"/>
              </a:lnSpc>
              <a:spcBef>
                <a:spcPts val="800"/>
              </a:spcBef>
              <a:buNone/>
              <a:defRPr lang="en-US" smtClean="0"/>
            </a:lvl1pPr>
            <a:lvl2pPr marL="160338" indent="-160338">
              <a:lnSpc>
                <a:spcPct val="130000"/>
              </a:lnSpc>
              <a:spcBef>
                <a:spcPts val="800"/>
              </a:spcBef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484-560D-41EF-AC0B-E40E4F69B9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 hasCustomPrompt="1"/>
          </p:nvPr>
        </p:nvSpPr>
        <p:spPr>
          <a:xfrm>
            <a:off x="752474" y="2819400"/>
            <a:ext cx="2286000" cy="1417320"/>
          </a:xfr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8" hasCustomPrompt="1"/>
          </p:nvPr>
        </p:nvSpPr>
        <p:spPr>
          <a:xfrm>
            <a:off x="3419665" y="2819400"/>
            <a:ext cx="2286000" cy="1417320"/>
          </a:xfr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6086856" y="2819400"/>
            <a:ext cx="2286000" cy="1417320"/>
          </a:xfr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3419665" y="4450080"/>
            <a:ext cx="2286000" cy="235267"/>
          </a:xfrm>
        </p:spPr>
        <p:txBody>
          <a:bodyPr anchor="b"/>
          <a:lstStyle>
            <a:lvl1pPr marL="0" indent="0">
              <a:buNone/>
              <a:defRPr sz="13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Caption 2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086856" y="4450080"/>
            <a:ext cx="2286000" cy="235267"/>
          </a:xfrm>
        </p:spPr>
        <p:txBody>
          <a:bodyPr anchor="b"/>
          <a:lstStyle>
            <a:lvl1pPr marL="0" indent="0">
              <a:buNone/>
              <a:defRPr sz="13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Caption 3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0"/>
          </p:nvPr>
        </p:nvSpPr>
        <p:spPr>
          <a:xfrm>
            <a:off x="752475" y="4724400"/>
            <a:ext cx="2295525" cy="1144588"/>
          </a:xfrm>
        </p:spPr>
        <p:txBody>
          <a:bodyPr/>
          <a:lstStyle>
            <a:lvl1pPr>
              <a:defRPr sz="1300"/>
            </a:lvl1pPr>
            <a:lvl2pPr marL="511175" indent="-152400">
              <a:spcBef>
                <a:spcPts val="300"/>
              </a:spcBef>
              <a:defRPr sz="13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31"/>
          </p:nvPr>
        </p:nvSpPr>
        <p:spPr>
          <a:xfrm>
            <a:off x="3419665" y="4724400"/>
            <a:ext cx="2295525" cy="1144588"/>
          </a:xfrm>
        </p:spPr>
        <p:txBody>
          <a:bodyPr/>
          <a:lstStyle>
            <a:lvl1pPr>
              <a:defRPr sz="1300"/>
            </a:lvl1pPr>
            <a:lvl2pPr marL="511175" indent="-152400">
              <a:spcBef>
                <a:spcPts val="300"/>
              </a:spcBef>
              <a:defRPr sz="13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32"/>
          </p:nvPr>
        </p:nvSpPr>
        <p:spPr>
          <a:xfrm>
            <a:off x="6086856" y="4724400"/>
            <a:ext cx="2295525" cy="1144588"/>
          </a:xfrm>
        </p:spPr>
        <p:txBody>
          <a:bodyPr/>
          <a:lstStyle>
            <a:lvl1pPr>
              <a:defRPr sz="1300"/>
            </a:lvl1pPr>
            <a:lvl2pPr marL="511175" indent="-152400">
              <a:spcBef>
                <a:spcPts val="300"/>
              </a:spcBef>
              <a:defRPr sz="13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6644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484-560D-41EF-AC0B-E40E4F69B9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914400"/>
            <a:ext cx="7239000" cy="45720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Add Secondary Title in Keysight Gray (28 Pt)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484-560D-41EF-AC0B-E40E4F69B9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/>
          <p:cNvGrpSpPr/>
          <p:nvPr userDrawn="1"/>
        </p:nvGrpSpPr>
        <p:grpSpPr>
          <a:xfrm>
            <a:off x="152400" y="0"/>
            <a:ext cx="8839200" cy="3291840"/>
            <a:chOff x="152400" y="0"/>
            <a:chExt cx="8839200" cy="3291840"/>
          </a:xfrm>
        </p:grpSpPr>
        <p:sp>
          <p:nvSpPr>
            <p:cNvPr id="137" name="Line 8"/>
            <p:cNvSpPr>
              <a:spLocks noChangeShapeType="1"/>
            </p:cNvSpPr>
            <p:nvPr/>
          </p:nvSpPr>
          <p:spPr bwMode="auto">
            <a:xfrm>
              <a:off x="601850" y="0"/>
              <a:ext cx="129" cy="329184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Line 49"/>
            <p:cNvSpPr>
              <a:spLocks noChangeShapeType="1"/>
            </p:cNvSpPr>
            <p:nvPr/>
          </p:nvSpPr>
          <p:spPr bwMode="auto">
            <a:xfrm>
              <a:off x="6744348" y="0"/>
              <a:ext cx="0" cy="402336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Line 57"/>
            <p:cNvSpPr>
              <a:spLocks noChangeShapeType="1"/>
            </p:cNvSpPr>
            <p:nvPr/>
          </p:nvSpPr>
          <p:spPr bwMode="auto">
            <a:xfrm>
              <a:off x="7942884" y="0"/>
              <a:ext cx="0" cy="402336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Line 5"/>
            <p:cNvSpPr>
              <a:spLocks noChangeShapeType="1"/>
            </p:cNvSpPr>
            <p:nvPr/>
          </p:nvSpPr>
          <p:spPr bwMode="auto">
            <a:xfrm>
              <a:off x="15240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Line 7"/>
            <p:cNvSpPr>
              <a:spLocks noChangeShapeType="1"/>
            </p:cNvSpPr>
            <p:nvPr/>
          </p:nvSpPr>
          <p:spPr bwMode="auto">
            <a:xfrm>
              <a:off x="45203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Line 9"/>
            <p:cNvSpPr>
              <a:spLocks noChangeShapeType="1"/>
            </p:cNvSpPr>
            <p:nvPr/>
          </p:nvSpPr>
          <p:spPr bwMode="auto">
            <a:xfrm>
              <a:off x="75166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Line 11"/>
            <p:cNvSpPr>
              <a:spLocks noChangeShapeType="1"/>
            </p:cNvSpPr>
            <p:nvPr/>
          </p:nvSpPr>
          <p:spPr bwMode="auto">
            <a:xfrm>
              <a:off x="105130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Line 13"/>
            <p:cNvSpPr>
              <a:spLocks noChangeShapeType="1"/>
            </p:cNvSpPr>
            <p:nvPr/>
          </p:nvSpPr>
          <p:spPr bwMode="auto">
            <a:xfrm>
              <a:off x="135093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Line 15"/>
            <p:cNvSpPr>
              <a:spLocks noChangeShapeType="1"/>
            </p:cNvSpPr>
            <p:nvPr/>
          </p:nvSpPr>
          <p:spPr bwMode="auto">
            <a:xfrm>
              <a:off x="165057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Line 17"/>
            <p:cNvSpPr>
              <a:spLocks noChangeShapeType="1"/>
            </p:cNvSpPr>
            <p:nvPr/>
          </p:nvSpPr>
          <p:spPr bwMode="auto">
            <a:xfrm>
              <a:off x="195020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Line 19"/>
            <p:cNvSpPr>
              <a:spLocks noChangeShapeType="1"/>
            </p:cNvSpPr>
            <p:nvPr/>
          </p:nvSpPr>
          <p:spPr bwMode="auto">
            <a:xfrm>
              <a:off x="224983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Line 21"/>
            <p:cNvSpPr>
              <a:spLocks noChangeShapeType="1"/>
            </p:cNvSpPr>
            <p:nvPr/>
          </p:nvSpPr>
          <p:spPr bwMode="auto">
            <a:xfrm>
              <a:off x="254947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Line 23"/>
            <p:cNvSpPr>
              <a:spLocks noChangeShapeType="1"/>
            </p:cNvSpPr>
            <p:nvPr/>
          </p:nvSpPr>
          <p:spPr bwMode="auto">
            <a:xfrm>
              <a:off x="284910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Line 25"/>
            <p:cNvSpPr>
              <a:spLocks noChangeShapeType="1"/>
            </p:cNvSpPr>
            <p:nvPr/>
          </p:nvSpPr>
          <p:spPr bwMode="auto">
            <a:xfrm>
              <a:off x="314874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Line 27"/>
            <p:cNvSpPr>
              <a:spLocks noChangeShapeType="1"/>
            </p:cNvSpPr>
            <p:nvPr/>
          </p:nvSpPr>
          <p:spPr bwMode="auto">
            <a:xfrm>
              <a:off x="344837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Line 29"/>
            <p:cNvSpPr>
              <a:spLocks noChangeShapeType="1"/>
            </p:cNvSpPr>
            <p:nvPr/>
          </p:nvSpPr>
          <p:spPr bwMode="auto">
            <a:xfrm>
              <a:off x="374800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Line 31"/>
            <p:cNvSpPr>
              <a:spLocks noChangeShapeType="1"/>
            </p:cNvSpPr>
            <p:nvPr/>
          </p:nvSpPr>
          <p:spPr bwMode="auto">
            <a:xfrm>
              <a:off x="404764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Line 33"/>
            <p:cNvSpPr>
              <a:spLocks noChangeShapeType="1"/>
            </p:cNvSpPr>
            <p:nvPr/>
          </p:nvSpPr>
          <p:spPr bwMode="auto">
            <a:xfrm>
              <a:off x="434727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Line 35"/>
            <p:cNvSpPr>
              <a:spLocks noChangeShapeType="1"/>
            </p:cNvSpPr>
            <p:nvPr/>
          </p:nvSpPr>
          <p:spPr bwMode="auto">
            <a:xfrm>
              <a:off x="464691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Line 37"/>
            <p:cNvSpPr>
              <a:spLocks noChangeShapeType="1"/>
            </p:cNvSpPr>
            <p:nvPr/>
          </p:nvSpPr>
          <p:spPr bwMode="auto">
            <a:xfrm>
              <a:off x="494654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Line 39"/>
            <p:cNvSpPr>
              <a:spLocks noChangeShapeType="1"/>
            </p:cNvSpPr>
            <p:nvPr/>
          </p:nvSpPr>
          <p:spPr bwMode="auto">
            <a:xfrm>
              <a:off x="524617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Line 41"/>
            <p:cNvSpPr>
              <a:spLocks noChangeShapeType="1"/>
            </p:cNvSpPr>
            <p:nvPr/>
          </p:nvSpPr>
          <p:spPr bwMode="auto">
            <a:xfrm>
              <a:off x="554581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Line 43"/>
            <p:cNvSpPr>
              <a:spLocks noChangeShapeType="1"/>
            </p:cNvSpPr>
            <p:nvPr/>
          </p:nvSpPr>
          <p:spPr bwMode="auto">
            <a:xfrm>
              <a:off x="584544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Line 45"/>
            <p:cNvSpPr>
              <a:spLocks noChangeShapeType="1"/>
            </p:cNvSpPr>
            <p:nvPr/>
          </p:nvSpPr>
          <p:spPr bwMode="auto">
            <a:xfrm>
              <a:off x="614508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47"/>
            <p:cNvSpPr>
              <a:spLocks noChangeShapeType="1"/>
            </p:cNvSpPr>
            <p:nvPr/>
          </p:nvSpPr>
          <p:spPr bwMode="auto">
            <a:xfrm>
              <a:off x="644471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Line 51"/>
            <p:cNvSpPr>
              <a:spLocks noChangeShapeType="1"/>
            </p:cNvSpPr>
            <p:nvPr/>
          </p:nvSpPr>
          <p:spPr bwMode="auto">
            <a:xfrm>
              <a:off x="704398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Line 52"/>
            <p:cNvSpPr>
              <a:spLocks noChangeShapeType="1"/>
            </p:cNvSpPr>
            <p:nvPr/>
          </p:nvSpPr>
          <p:spPr bwMode="auto">
            <a:xfrm>
              <a:off x="7193799" y="0"/>
              <a:ext cx="0" cy="1207008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Line 53"/>
            <p:cNvSpPr>
              <a:spLocks noChangeShapeType="1"/>
            </p:cNvSpPr>
            <p:nvPr/>
          </p:nvSpPr>
          <p:spPr bwMode="auto">
            <a:xfrm>
              <a:off x="734361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Line 55"/>
            <p:cNvSpPr>
              <a:spLocks noChangeShapeType="1"/>
            </p:cNvSpPr>
            <p:nvPr/>
          </p:nvSpPr>
          <p:spPr bwMode="auto">
            <a:xfrm>
              <a:off x="764325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59"/>
            <p:cNvSpPr>
              <a:spLocks noChangeShapeType="1"/>
            </p:cNvSpPr>
            <p:nvPr/>
          </p:nvSpPr>
          <p:spPr bwMode="auto">
            <a:xfrm>
              <a:off x="824251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61"/>
            <p:cNvSpPr>
              <a:spLocks noChangeShapeType="1"/>
            </p:cNvSpPr>
            <p:nvPr/>
          </p:nvSpPr>
          <p:spPr bwMode="auto">
            <a:xfrm>
              <a:off x="854215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Line 6"/>
            <p:cNvSpPr>
              <a:spLocks noChangeShapeType="1"/>
            </p:cNvSpPr>
            <p:nvPr/>
          </p:nvSpPr>
          <p:spPr bwMode="auto">
            <a:xfrm>
              <a:off x="302217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>
              <a:off x="901485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Line 14"/>
            <p:cNvSpPr>
              <a:spLocks noChangeShapeType="1"/>
            </p:cNvSpPr>
            <p:nvPr/>
          </p:nvSpPr>
          <p:spPr bwMode="auto">
            <a:xfrm>
              <a:off x="1500753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Line 18"/>
            <p:cNvSpPr>
              <a:spLocks noChangeShapeType="1"/>
            </p:cNvSpPr>
            <p:nvPr/>
          </p:nvSpPr>
          <p:spPr bwMode="auto">
            <a:xfrm>
              <a:off x="2100021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Line 22"/>
            <p:cNvSpPr>
              <a:spLocks noChangeShapeType="1"/>
            </p:cNvSpPr>
            <p:nvPr/>
          </p:nvSpPr>
          <p:spPr bwMode="auto">
            <a:xfrm>
              <a:off x="2699289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Line 26"/>
            <p:cNvSpPr>
              <a:spLocks noChangeShapeType="1"/>
            </p:cNvSpPr>
            <p:nvPr/>
          </p:nvSpPr>
          <p:spPr bwMode="auto">
            <a:xfrm>
              <a:off x="3298557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Line 30"/>
            <p:cNvSpPr>
              <a:spLocks noChangeShapeType="1"/>
            </p:cNvSpPr>
            <p:nvPr/>
          </p:nvSpPr>
          <p:spPr bwMode="auto">
            <a:xfrm>
              <a:off x="3897825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Line 34"/>
            <p:cNvSpPr>
              <a:spLocks noChangeShapeType="1"/>
            </p:cNvSpPr>
            <p:nvPr/>
          </p:nvSpPr>
          <p:spPr bwMode="auto">
            <a:xfrm>
              <a:off x="4497093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38"/>
            <p:cNvSpPr>
              <a:spLocks noChangeShapeType="1"/>
            </p:cNvSpPr>
            <p:nvPr/>
          </p:nvSpPr>
          <p:spPr bwMode="auto">
            <a:xfrm>
              <a:off x="5096361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42"/>
            <p:cNvSpPr>
              <a:spLocks noChangeShapeType="1"/>
            </p:cNvSpPr>
            <p:nvPr/>
          </p:nvSpPr>
          <p:spPr bwMode="auto">
            <a:xfrm>
              <a:off x="5695629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Line 46"/>
            <p:cNvSpPr>
              <a:spLocks noChangeShapeType="1"/>
            </p:cNvSpPr>
            <p:nvPr/>
          </p:nvSpPr>
          <p:spPr bwMode="auto">
            <a:xfrm>
              <a:off x="6294897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Line 50"/>
            <p:cNvSpPr>
              <a:spLocks noChangeShapeType="1"/>
            </p:cNvSpPr>
            <p:nvPr/>
          </p:nvSpPr>
          <p:spPr bwMode="auto">
            <a:xfrm>
              <a:off x="6894165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Line 54"/>
            <p:cNvSpPr>
              <a:spLocks noChangeShapeType="1"/>
            </p:cNvSpPr>
            <p:nvPr/>
          </p:nvSpPr>
          <p:spPr bwMode="auto">
            <a:xfrm>
              <a:off x="7493433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1" name="Line 58"/>
            <p:cNvSpPr>
              <a:spLocks noChangeShapeType="1"/>
            </p:cNvSpPr>
            <p:nvPr/>
          </p:nvSpPr>
          <p:spPr bwMode="auto">
            <a:xfrm>
              <a:off x="8092701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2" name="Line 62"/>
            <p:cNvSpPr>
              <a:spLocks noChangeShapeType="1"/>
            </p:cNvSpPr>
            <p:nvPr/>
          </p:nvSpPr>
          <p:spPr bwMode="auto">
            <a:xfrm>
              <a:off x="8691969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3" name="Line 63"/>
            <p:cNvSpPr>
              <a:spLocks noChangeShapeType="1"/>
            </p:cNvSpPr>
            <p:nvPr/>
          </p:nvSpPr>
          <p:spPr bwMode="auto">
            <a:xfrm>
              <a:off x="884178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" name="Line 12"/>
            <p:cNvSpPr>
              <a:spLocks noChangeShapeType="1"/>
            </p:cNvSpPr>
            <p:nvPr/>
          </p:nvSpPr>
          <p:spPr bwMode="auto">
            <a:xfrm>
              <a:off x="1201119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5" name="Line 16"/>
            <p:cNvSpPr>
              <a:spLocks noChangeShapeType="1"/>
            </p:cNvSpPr>
            <p:nvPr/>
          </p:nvSpPr>
          <p:spPr bwMode="auto">
            <a:xfrm>
              <a:off x="1800387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6" name="Line 20"/>
            <p:cNvSpPr>
              <a:spLocks noChangeShapeType="1"/>
            </p:cNvSpPr>
            <p:nvPr/>
          </p:nvSpPr>
          <p:spPr bwMode="auto">
            <a:xfrm>
              <a:off x="2399655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7" name="Line 24"/>
            <p:cNvSpPr>
              <a:spLocks noChangeShapeType="1"/>
            </p:cNvSpPr>
            <p:nvPr/>
          </p:nvSpPr>
          <p:spPr bwMode="auto">
            <a:xfrm>
              <a:off x="2998923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8" name="Line 28"/>
            <p:cNvSpPr>
              <a:spLocks noChangeShapeType="1"/>
            </p:cNvSpPr>
            <p:nvPr/>
          </p:nvSpPr>
          <p:spPr bwMode="auto">
            <a:xfrm>
              <a:off x="3598191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9" name="Line 32"/>
            <p:cNvSpPr>
              <a:spLocks noChangeShapeType="1"/>
            </p:cNvSpPr>
            <p:nvPr/>
          </p:nvSpPr>
          <p:spPr bwMode="auto">
            <a:xfrm>
              <a:off x="4197459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Line 36"/>
            <p:cNvSpPr>
              <a:spLocks noChangeShapeType="1"/>
            </p:cNvSpPr>
            <p:nvPr/>
          </p:nvSpPr>
          <p:spPr bwMode="auto">
            <a:xfrm>
              <a:off x="4796727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Line 40"/>
            <p:cNvSpPr>
              <a:spLocks noChangeShapeType="1"/>
            </p:cNvSpPr>
            <p:nvPr/>
          </p:nvSpPr>
          <p:spPr bwMode="auto">
            <a:xfrm>
              <a:off x="5395995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Line 44"/>
            <p:cNvSpPr>
              <a:spLocks noChangeShapeType="1"/>
            </p:cNvSpPr>
            <p:nvPr/>
          </p:nvSpPr>
          <p:spPr bwMode="auto">
            <a:xfrm>
              <a:off x="5995263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Line 48"/>
            <p:cNvSpPr>
              <a:spLocks noChangeShapeType="1"/>
            </p:cNvSpPr>
            <p:nvPr/>
          </p:nvSpPr>
          <p:spPr bwMode="auto">
            <a:xfrm>
              <a:off x="6594531" y="0"/>
              <a:ext cx="0" cy="2670048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Line 56"/>
            <p:cNvSpPr>
              <a:spLocks noChangeShapeType="1"/>
            </p:cNvSpPr>
            <p:nvPr/>
          </p:nvSpPr>
          <p:spPr bwMode="auto">
            <a:xfrm>
              <a:off x="7793067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Line 60"/>
            <p:cNvSpPr>
              <a:spLocks noChangeShapeType="1"/>
            </p:cNvSpPr>
            <p:nvPr/>
          </p:nvSpPr>
          <p:spPr bwMode="auto">
            <a:xfrm>
              <a:off x="8392335" y="903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Line 64"/>
            <p:cNvSpPr>
              <a:spLocks noChangeShapeType="1"/>
            </p:cNvSpPr>
            <p:nvPr/>
          </p:nvSpPr>
          <p:spPr bwMode="auto">
            <a:xfrm>
              <a:off x="8991600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8091" y="1566164"/>
            <a:ext cx="5575174" cy="1470025"/>
          </a:xfrm>
        </p:spPr>
        <p:txBody>
          <a:bodyPr/>
          <a:lstStyle>
            <a:lvl1pPr>
              <a:lnSpc>
                <a:spcPct val="94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Type Title Here</a:t>
            </a:r>
            <a:br>
              <a:rPr lang="en-US" dirty="0"/>
            </a:br>
            <a:r>
              <a:rPr lang="en-US" dirty="0"/>
              <a:t>Not to Exceed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43700" y="1666240"/>
            <a:ext cx="1947672" cy="1021716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Bold Arial</a:t>
            </a:r>
            <a:br>
              <a:rPr lang="en-US" dirty="0"/>
            </a:br>
            <a:r>
              <a:rPr lang="en-US" dirty="0"/>
              <a:t>All Else Regular Arial </a:t>
            </a:r>
          </a:p>
        </p:txBody>
      </p:sp>
      <p:sp>
        <p:nvSpPr>
          <p:cNvPr id="198" name="Text Placeholder 19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3141345"/>
            <a:ext cx="2447925" cy="1828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Type Date Here</a:t>
            </a:r>
          </a:p>
        </p:txBody>
      </p:sp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6131587"/>
            <a:ext cx="1497330" cy="3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38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59"/>
          <a:stretch/>
        </p:blipFill>
        <p:spPr>
          <a:xfrm>
            <a:off x="4386805" y="2493873"/>
            <a:ext cx="4543835" cy="4379976"/>
          </a:xfrm>
          <a:prstGeom prst="rect">
            <a:avLst/>
          </a:prstGeom>
        </p:spPr>
      </p:pic>
      <p:grpSp>
        <p:nvGrpSpPr>
          <p:cNvPr id="136" name="Group 135"/>
          <p:cNvGrpSpPr/>
          <p:nvPr userDrawn="1"/>
        </p:nvGrpSpPr>
        <p:grpSpPr>
          <a:xfrm>
            <a:off x="152400" y="0"/>
            <a:ext cx="8839200" cy="3291840"/>
            <a:chOff x="152400" y="0"/>
            <a:chExt cx="8839200" cy="3291840"/>
          </a:xfrm>
        </p:grpSpPr>
        <p:sp>
          <p:nvSpPr>
            <p:cNvPr id="137" name="Line 8"/>
            <p:cNvSpPr>
              <a:spLocks noChangeShapeType="1"/>
            </p:cNvSpPr>
            <p:nvPr/>
          </p:nvSpPr>
          <p:spPr bwMode="auto">
            <a:xfrm>
              <a:off x="601850" y="0"/>
              <a:ext cx="129" cy="329184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Line 49"/>
            <p:cNvSpPr>
              <a:spLocks noChangeShapeType="1"/>
            </p:cNvSpPr>
            <p:nvPr/>
          </p:nvSpPr>
          <p:spPr bwMode="auto">
            <a:xfrm>
              <a:off x="6744348" y="0"/>
              <a:ext cx="0" cy="402336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Line 57"/>
            <p:cNvSpPr>
              <a:spLocks noChangeShapeType="1"/>
            </p:cNvSpPr>
            <p:nvPr/>
          </p:nvSpPr>
          <p:spPr bwMode="auto">
            <a:xfrm>
              <a:off x="7942884" y="0"/>
              <a:ext cx="0" cy="402336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Line 5"/>
            <p:cNvSpPr>
              <a:spLocks noChangeShapeType="1"/>
            </p:cNvSpPr>
            <p:nvPr/>
          </p:nvSpPr>
          <p:spPr bwMode="auto">
            <a:xfrm>
              <a:off x="15240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Line 7"/>
            <p:cNvSpPr>
              <a:spLocks noChangeShapeType="1"/>
            </p:cNvSpPr>
            <p:nvPr/>
          </p:nvSpPr>
          <p:spPr bwMode="auto">
            <a:xfrm>
              <a:off x="45203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Line 9"/>
            <p:cNvSpPr>
              <a:spLocks noChangeShapeType="1"/>
            </p:cNvSpPr>
            <p:nvPr/>
          </p:nvSpPr>
          <p:spPr bwMode="auto">
            <a:xfrm>
              <a:off x="75166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Line 11"/>
            <p:cNvSpPr>
              <a:spLocks noChangeShapeType="1"/>
            </p:cNvSpPr>
            <p:nvPr/>
          </p:nvSpPr>
          <p:spPr bwMode="auto">
            <a:xfrm>
              <a:off x="105130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Line 13"/>
            <p:cNvSpPr>
              <a:spLocks noChangeShapeType="1"/>
            </p:cNvSpPr>
            <p:nvPr/>
          </p:nvSpPr>
          <p:spPr bwMode="auto">
            <a:xfrm>
              <a:off x="135093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Line 15"/>
            <p:cNvSpPr>
              <a:spLocks noChangeShapeType="1"/>
            </p:cNvSpPr>
            <p:nvPr/>
          </p:nvSpPr>
          <p:spPr bwMode="auto">
            <a:xfrm>
              <a:off x="165057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Line 17"/>
            <p:cNvSpPr>
              <a:spLocks noChangeShapeType="1"/>
            </p:cNvSpPr>
            <p:nvPr/>
          </p:nvSpPr>
          <p:spPr bwMode="auto">
            <a:xfrm>
              <a:off x="195020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Line 19"/>
            <p:cNvSpPr>
              <a:spLocks noChangeShapeType="1"/>
            </p:cNvSpPr>
            <p:nvPr/>
          </p:nvSpPr>
          <p:spPr bwMode="auto">
            <a:xfrm>
              <a:off x="224983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Line 21"/>
            <p:cNvSpPr>
              <a:spLocks noChangeShapeType="1"/>
            </p:cNvSpPr>
            <p:nvPr/>
          </p:nvSpPr>
          <p:spPr bwMode="auto">
            <a:xfrm>
              <a:off x="254947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Line 23"/>
            <p:cNvSpPr>
              <a:spLocks noChangeShapeType="1"/>
            </p:cNvSpPr>
            <p:nvPr/>
          </p:nvSpPr>
          <p:spPr bwMode="auto">
            <a:xfrm>
              <a:off x="284910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Line 25"/>
            <p:cNvSpPr>
              <a:spLocks noChangeShapeType="1"/>
            </p:cNvSpPr>
            <p:nvPr/>
          </p:nvSpPr>
          <p:spPr bwMode="auto">
            <a:xfrm>
              <a:off x="314874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Line 27"/>
            <p:cNvSpPr>
              <a:spLocks noChangeShapeType="1"/>
            </p:cNvSpPr>
            <p:nvPr/>
          </p:nvSpPr>
          <p:spPr bwMode="auto">
            <a:xfrm>
              <a:off x="344837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Line 29"/>
            <p:cNvSpPr>
              <a:spLocks noChangeShapeType="1"/>
            </p:cNvSpPr>
            <p:nvPr/>
          </p:nvSpPr>
          <p:spPr bwMode="auto">
            <a:xfrm>
              <a:off x="374800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Line 31"/>
            <p:cNvSpPr>
              <a:spLocks noChangeShapeType="1"/>
            </p:cNvSpPr>
            <p:nvPr/>
          </p:nvSpPr>
          <p:spPr bwMode="auto">
            <a:xfrm>
              <a:off x="404764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Line 33"/>
            <p:cNvSpPr>
              <a:spLocks noChangeShapeType="1"/>
            </p:cNvSpPr>
            <p:nvPr/>
          </p:nvSpPr>
          <p:spPr bwMode="auto">
            <a:xfrm>
              <a:off x="434727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Line 35"/>
            <p:cNvSpPr>
              <a:spLocks noChangeShapeType="1"/>
            </p:cNvSpPr>
            <p:nvPr/>
          </p:nvSpPr>
          <p:spPr bwMode="auto">
            <a:xfrm>
              <a:off x="464691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Line 37"/>
            <p:cNvSpPr>
              <a:spLocks noChangeShapeType="1"/>
            </p:cNvSpPr>
            <p:nvPr/>
          </p:nvSpPr>
          <p:spPr bwMode="auto">
            <a:xfrm>
              <a:off x="494654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Line 39"/>
            <p:cNvSpPr>
              <a:spLocks noChangeShapeType="1"/>
            </p:cNvSpPr>
            <p:nvPr/>
          </p:nvSpPr>
          <p:spPr bwMode="auto">
            <a:xfrm>
              <a:off x="524617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Line 41"/>
            <p:cNvSpPr>
              <a:spLocks noChangeShapeType="1"/>
            </p:cNvSpPr>
            <p:nvPr/>
          </p:nvSpPr>
          <p:spPr bwMode="auto">
            <a:xfrm>
              <a:off x="554581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Line 43"/>
            <p:cNvSpPr>
              <a:spLocks noChangeShapeType="1"/>
            </p:cNvSpPr>
            <p:nvPr/>
          </p:nvSpPr>
          <p:spPr bwMode="auto">
            <a:xfrm>
              <a:off x="584544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Line 45"/>
            <p:cNvSpPr>
              <a:spLocks noChangeShapeType="1"/>
            </p:cNvSpPr>
            <p:nvPr/>
          </p:nvSpPr>
          <p:spPr bwMode="auto">
            <a:xfrm>
              <a:off x="614508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47"/>
            <p:cNvSpPr>
              <a:spLocks noChangeShapeType="1"/>
            </p:cNvSpPr>
            <p:nvPr/>
          </p:nvSpPr>
          <p:spPr bwMode="auto">
            <a:xfrm>
              <a:off x="644471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Line 51"/>
            <p:cNvSpPr>
              <a:spLocks noChangeShapeType="1"/>
            </p:cNvSpPr>
            <p:nvPr/>
          </p:nvSpPr>
          <p:spPr bwMode="auto">
            <a:xfrm>
              <a:off x="704398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Line 52"/>
            <p:cNvSpPr>
              <a:spLocks noChangeShapeType="1"/>
            </p:cNvSpPr>
            <p:nvPr/>
          </p:nvSpPr>
          <p:spPr bwMode="auto">
            <a:xfrm>
              <a:off x="7193799" y="0"/>
              <a:ext cx="0" cy="1207008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Line 53"/>
            <p:cNvSpPr>
              <a:spLocks noChangeShapeType="1"/>
            </p:cNvSpPr>
            <p:nvPr/>
          </p:nvSpPr>
          <p:spPr bwMode="auto">
            <a:xfrm>
              <a:off x="734361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Line 55"/>
            <p:cNvSpPr>
              <a:spLocks noChangeShapeType="1"/>
            </p:cNvSpPr>
            <p:nvPr/>
          </p:nvSpPr>
          <p:spPr bwMode="auto">
            <a:xfrm>
              <a:off x="764325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59"/>
            <p:cNvSpPr>
              <a:spLocks noChangeShapeType="1"/>
            </p:cNvSpPr>
            <p:nvPr/>
          </p:nvSpPr>
          <p:spPr bwMode="auto">
            <a:xfrm>
              <a:off x="824251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61"/>
            <p:cNvSpPr>
              <a:spLocks noChangeShapeType="1"/>
            </p:cNvSpPr>
            <p:nvPr/>
          </p:nvSpPr>
          <p:spPr bwMode="auto">
            <a:xfrm>
              <a:off x="854215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Line 6"/>
            <p:cNvSpPr>
              <a:spLocks noChangeShapeType="1"/>
            </p:cNvSpPr>
            <p:nvPr/>
          </p:nvSpPr>
          <p:spPr bwMode="auto">
            <a:xfrm>
              <a:off x="302217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>
              <a:off x="901485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Line 14"/>
            <p:cNvSpPr>
              <a:spLocks noChangeShapeType="1"/>
            </p:cNvSpPr>
            <p:nvPr/>
          </p:nvSpPr>
          <p:spPr bwMode="auto">
            <a:xfrm>
              <a:off x="1500753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Line 18"/>
            <p:cNvSpPr>
              <a:spLocks noChangeShapeType="1"/>
            </p:cNvSpPr>
            <p:nvPr/>
          </p:nvSpPr>
          <p:spPr bwMode="auto">
            <a:xfrm>
              <a:off x="2100021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Line 22"/>
            <p:cNvSpPr>
              <a:spLocks noChangeShapeType="1"/>
            </p:cNvSpPr>
            <p:nvPr/>
          </p:nvSpPr>
          <p:spPr bwMode="auto">
            <a:xfrm>
              <a:off x="2699289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Line 26"/>
            <p:cNvSpPr>
              <a:spLocks noChangeShapeType="1"/>
            </p:cNvSpPr>
            <p:nvPr/>
          </p:nvSpPr>
          <p:spPr bwMode="auto">
            <a:xfrm>
              <a:off x="3298557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Line 30"/>
            <p:cNvSpPr>
              <a:spLocks noChangeShapeType="1"/>
            </p:cNvSpPr>
            <p:nvPr/>
          </p:nvSpPr>
          <p:spPr bwMode="auto">
            <a:xfrm>
              <a:off x="3897825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Line 34"/>
            <p:cNvSpPr>
              <a:spLocks noChangeShapeType="1"/>
            </p:cNvSpPr>
            <p:nvPr/>
          </p:nvSpPr>
          <p:spPr bwMode="auto">
            <a:xfrm>
              <a:off x="4497093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38"/>
            <p:cNvSpPr>
              <a:spLocks noChangeShapeType="1"/>
            </p:cNvSpPr>
            <p:nvPr/>
          </p:nvSpPr>
          <p:spPr bwMode="auto">
            <a:xfrm>
              <a:off x="5096361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42"/>
            <p:cNvSpPr>
              <a:spLocks noChangeShapeType="1"/>
            </p:cNvSpPr>
            <p:nvPr/>
          </p:nvSpPr>
          <p:spPr bwMode="auto">
            <a:xfrm>
              <a:off x="5695629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Line 46"/>
            <p:cNvSpPr>
              <a:spLocks noChangeShapeType="1"/>
            </p:cNvSpPr>
            <p:nvPr/>
          </p:nvSpPr>
          <p:spPr bwMode="auto">
            <a:xfrm>
              <a:off x="6294897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Line 50"/>
            <p:cNvSpPr>
              <a:spLocks noChangeShapeType="1"/>
            </p:cNvSpPr>
            <p:nvPr/>
          </p:nvSpPr>
          <p:spPr bwMode="auto">
            <a:xfrm>
              <a:off x="6894165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Line 54"/>
            <p:cNvSpPr>
              <a:spLocks noChangeShapeType="1"/>
            </p:cNvSpPr>
            <p:nvPr/>
          </p:nvSpPr>
          <p:spPr bwMode="auto">
            <a:xfrm>
              <a:off x="7493433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1" name="Line 58"/>
            <p:cNvSpPr>
              <a:spLocks noChangeShapeType="1"/>
            </p:cNvSpPr>
            <p:nvPr/>
          </p:nvSpPr>
          <p:spPr bwMode="auto">
            <a:xfrm>
              <a:off x="8092701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2" name="Line 62"/>
            <p:cNvSpPr>
              <a:spLocks noChangeShapeType="1"/>
            </p:cNvSpPr>
            <p:nvPr/>
          </p:nvSpPr>
          <p:spPr bwMode="auto">
            <a:xfrm>
              <a:off x="8691969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3" name="Line 63"/>
            <p:cNvSpPr>
              <a:spLocks noChangeShapeType="1"/>
            </p:cNvSpPr>
            <p:nvPr/>
          </p:nvSpPr>
          <p:spPr bwMode="auto">
            <a:xfrm>
              <a:off x="884178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" name="Line 12"/>
            <p:cNvSpPr>
              <a:spLocks noChangeShapeType="1"/>
            </p:cNvSpPr>
            <p:nvPr/>
          </p:nvSpPr>
          <p:spPr bwMode="auto">
            <a:xfrm>
              <a:off x="1201119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5" name="Line 16"/>
            <p:cNvSpPr>
              <a:spLocks noChangeShapeType="1"/>
            </p:cNvSpPr>
            <p:nvPr/>
          </p:nvSpPr>
          <p:spPr bwMode="auto">
            <a:xfrm>
              <a:off x="1800387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6" name="Line 20"/>
            <p:cNvSpPr>
              <a:spLocks noChangeShapeType="1"/>
            </p:cNvSpPr>
            <p:nvPr/>
          </p:nvSpPr>
          <p:spPr bwMode="auto">
            <a:xfrm>
              <a:off x="2399655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7" name="Line 24"/>
            <p:cNvSpPr>
              <a:spLocks noChangeShapeType="1"/>
            </p:cNvSpPr>
            <p:nvPr/>
          </p:nvSpPr>
          <p:spPr bwMode="auto">
            <a:xfrm>
              <a:off x="2998923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8" name="Line 28"/>
            <p:cNvSpPr>
              <a:spLocks noChangeShapeType="1"/>
            </p:cNvSpPr>
            <p:nvPr/>
          </p:nvSpPr>
          <p:spPr bwMode="auto">
            <a:xfrm>
              <a:off x="3598191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9" name="Line 32"/>
            <p:cNvSpPr>
              <a:spLocks noChangeShapeType="1"/>
            </p:cNvSpPr>
            <p:nvPr/>
          </p:nvSpPr>
          <p:spPr bwMode="auto">
            <a:xfrm>
              <a:off x="4197459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Line 36"/>
            <p:cNvSpPr>
              <a:spLocks noChangeShapeType="1"/>
            </p:cNvSpPr>
            <p:nvPr/>
          </p:nvSpPr>
          <p:spPr bwMode="auto">
            <a:xfrm>
              <a:off x="4796727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Line 40"/>
            <p:cNvSpPr>
              <a:spLocks noChangeShapeType="1"/>
            </p:cNvSpPr>
            <p:nvPr/>
          </p:nvSpPr>
          <p:spPr bwMode="auto">
            <a:xfrm>
              <a:off x="5395995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Line 44"/>
            <p:cNvSpPr>
              <a:spLocks noChangeShapeType="1"/>
            </p:cNvSpPr>
            <p:nvPr/>
          </p:nvSpPr>
          <p:spPr bwMode="auto">
            <a:xfrm>
              <a:off x="5995263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Line 48"/>
            <p:cNvSpPr>
              <a:spLocks noChangeShapeType="1"/>
            </p:cNvSpPr>
            <p:nvPr/>
          </p:nvSpPr>
          <p:spPr bwMode="auto">
            <a:xfrm>
              <a:off x="6594531" y="0"/>
              <a:ext cx="0" cy="2670048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Line 56"/>
            <p:cNvSpPr>
              <a:spLocks noChangeShapeType="1"/>
            </p:cNvSpPr>
            <p:nvPr/>
          </p:nvSpPr>
          <p:spPr bwMode="auto">
            <a:xfrm>
              <a:off x="7793067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Line 60"/>
            <p:cNvSpPr>
              <a:spLocks noChangeShapeType="1"/>
            </p:cNvSpPr>
            <p:nvPr/>
          </p:nvSpPr>
          <p:spPr bwMode="auto">
            <a:xfrm>
              <a:off x="8392335" y="903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Line 64"/>
            <p:cNvSpPr>
              <a:spLocks noChangeShapeType="1"/>
            </p:cNvSpPr>
            <p:nvPr/>
          </p:nvSpPr>
          <p:spPr bwMode="auto">
            <a:xfrm>
              <a:off x="8991600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8091" y="1566164"/>
            <a:ext cx="5575174" cy="1470025"/>
          </a:xfrm>
        </p:spPr>
        <p:txBody>
          <a:bodyPr/>
          <a:lstStyle>
            <a:lvl1pPr>
              <a:lnSpc>
                <a:spcPct val="94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Type Title Here</a:t>
            </a:r>
            <a:br>
              <a:rPr lang="en-US" dirty="0"/>
            </a:br>
            <a:r>
              <a:rPr lang="en-US" dirty="0"/>
              <a:t>Not to Exceed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43700" y="1666240"/>
            <a:ext cx="1947672" cy="1021716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Bold Arial</a:t>
            </a:r>
            <a:br>
              <a:rPr lang="en-US" dirty="0"/>
            </a:br>
            <a:r>
              <a:rPr lang="en-US" dirty="0"/>
              <a:t>All Else Regular Arial </a:t>
            </a:r>
          </a:p>
        </p:txBody>
      </p:sp>
      <p:sp>
        <p:nvSpPr>
          <p:cNvPr id="198" name="Text Placeholder 19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3141345"/>
            <a:ext cx="2447925" cy="1828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Type Date Here</a:t>
            </a: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6131587"/>
            <a:ext cx="1497330" cy="3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57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8091" y="831215"/>
            <a:ext cx="5575174" cy="1470025"/>
          </a:xfrm>
        </p:spPr>
        <p:txBody>
          <a:bodyPr anchor="t"/>
          <a:lstStyle>
            <a:lvl1pPr>
              <a:lnSpc>
                <a:spcPct val="94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Type Title Here</a:t>
            </a:r>
            <a:br>
              <a:rPr lang="en-US" dirty="0"/>
            </a:br>
            <a:r>
              <a:rPr lang="en-US" dirty="0"/>
              <a:t>Not to Exceed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42647" y="5029200"/>
            <a:ext cx="1948915" cy="1021716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Bold Arial</a:t>
            </a:r>
            <a:br>
              <a:rPr lang="en-US" dirty="0"/>
            </a:br>
            <a:r>
              <a:rPr lang="en-US" dirty="0"/>
              <a:t>All Else Regular Arial </a:t>
            </a:r>
          </a:p>
        </p:txBody>
      </p:sp>
      <p:sp>
        <p:nvSpPr>
          <p:cNvPr id="198" name="Text Placeholder 19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2337181"/>
            <a:ext cx="2447925" cy="1828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 Here Move Up as Needed</a:t>
            </a:r>
          </a:p>
        </p:txBody>
      </p:sp>
      <p:grpSp>
        <p:nvGrpSpPr>
          <p:cNvPr id="71" name="Group 70"/>
          <p:cNvGrpSpPr/>
          <p:nvPr userDrawn="1"/>
        </p:nvGrpSpPr>
        <p:grpSpPr>
          <a:xfrm flipV="1">
            <a:off x="152400" y="903989"/>
            <a:ext cx="8839200" cy="5137033"/>
            <a:chOff x="152400" y="-1606182"/>
            <a:chExt cx="8839200" cy="5137033"/>
          </a:xfrm>
        </p:grpSpPr>
        <p:sp>
          <p:nvSpPr>
            <p:cNvPr id="72" name="Line 8"/>
            <p:cNvSpPr>
              <a:spLocks noChangeShapeType="1"/>
            </p:cNvSpPr>
            <p:nvPr/>
          </p:nvSpPr>
          <p:spPr bwMode="auto">
            <a:xfrm>
              <a:off x="601850" y="0"/>
              <a:ext cx="129" cy="3530851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3" name="Line 49"/>
            <p:cNvSpPr>
              <a:spLocks noChangeShapeType="1"/>
            </p:cNvSpPr>
            <p:nvPr/>
          </p:nvSpPr>
          <p:spPr bwMode="auto">
            <a:xfrm>
              <a:off x="6744348" y="0"/>
              <a:ext cx="0" cy="402336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4" name="Line 57"/>
            <p:cNvSpPr>
              <a:spLocks noChangeShapeType="1"/>
            </p:cNvSpPr>
            <p:nvPr/>
          </p:nvSpPr>
          <p:spPr bwMode="auto">
            <a:xfrm>
              <a:off x="7942884" y="0"/>
              <a:ext cx="0" cy="402336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5" name="Line 5"/>
            <p:cNvSpPr>
              <a:spLocks noChangeShapeType="1"/>
            </p:cNvSpPr>
            <p:nvPr/>
          </p:nvSpPr>
          <p:spPr bwMode="auto">
            <a:xfrm>
              <a:off x="15240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7"/>
            <p:cNvSpPr>
              <a:spLocks noChangeShapeType="1"/>
            </p:cNvSpPr>
            <p:nvPr/>
          </p:nvSpPr>
          <p:spPr bwMode="auto">
            <a:xfrm>
              <a:off x="45203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7" name="Line 9"/>
            <p:cNvSpPr>
              <a:spLocks noChangeShapeType="1"/>
            </p:cNvSpPr>
            <p:nvPr/>
          </p:nvSpPr>
          <p:spPr bwMode="auto">
            <a:xfrm>
              <a:off x="75166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8" name="Line 11"/>
            <p:cNvSpPr>
              <a:spLocks noChangeShapeType="1"/>
            </p:cNvSpPr>
            <p:nvPr/>
          </p:nvSpPr>
          <p:spPr bwMode="auto">
            <a:xfrm>
              <a:off x="105130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135093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165057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1" name="Line 17"/>
            <p:cNvSpPr>
              <a:spLocks noChangeShapeType="1"/>
            </p:cNvSpPr>
            <p:nvPr/>
          </p:nvSpPr>
          <p:spPr bwMode="auto">
            <a:xfrm>
              <a:off x="195020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224983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254947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4" name="Line 23"/>
            <p:cNvSpPr>
              <a:spLocks noChangeShapeType="1"/>
            </p:cNvSpPr>
            <p:nvPr/>
          </p:nvSpPr>
          <p:spPr bwMode="auto">
            <a:xfrm>
              <a:off x="284910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>
              <a:off x="314874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344837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" name="Line 29"/>
            <p:cNvSpPr>
              <a:spLocks noChangeShapeType="1"/>
            </p:cNvSpPr>
            <p:nvPr/>
          </p:nvSpPr>
          <p:spPr bwMode="auto">
            <a:xfrm>
              <a:off x="374800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" name="Line 31"/>
            <p:cNvSpPr>
              <a:spLocks noChangeShapeType="1"/>
            </p:cNvSpPr>
            <p:nvPr/>
          </p:nvSpPr>
          <p:spPr bwMode="auto">
            <a:xfrm>
              <a:off x="404764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>
              <a:off x="434727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" name="Line 35"/>
            <p:cNvSpPr>
              <a:spLocks noChangeShapeType="1"/>
            </p:cNvSpPr>
            <p:nvPr/>
          </p:nvSpPr>
          <p:spPr bwMode="auto">
            <a:xfrm>
              <a:off x="464691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" name="Line 37"/>
            <p:cNvSpPr>
              <a:spLocks noChangeShapeType="1"/>
            </p:cNvSpPr>
            <p:nvPr/>
          </p:nvSpPr>
          <p:spPr bwMode="auto">
            <a:xfrm>
              <a:off x="494654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" name="Line 39"/>
            <p:cNvSpPr>
              <a:spLocks noChangeShapeType="1"/>
            </p:cNvSpPr>
            <p:nvPr/>
          </p:nvSpPr>
          <p:spPr bwMode="auto">
            <a:xfrm>
              <a:off x="524617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Line 41"/>
            <p:cNvSpPr>
              <a:spLocks noChangeShapeType="1"/>
            </p:cNvSpPr>
            <p:nvPr/>
          </p:nvSpPr>
          <p:spPr bwMode="auto">
            <a:xfrm>
              <a:off x="554581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Line 43"/>
            <p:cNvSpPr>
              <a:spLocks noChangeShapeType="1"/>
            </p:cNvSpPr>
            <p:nvPr/>
          </p:nvSpPr>
          <p:spPr bwMode="auto">
            <a:xfrm>
              <a:off x="584544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Line 45"/>
            <p:cNvSpPr>
              <a:spLocks noChangeShapeType="1"/>
            </p:cNvSpPr>
            <p:nvPr/>
          </p:nvSpPr>
          <p:spPr bwMode="auto">
            <a:xfrm>
              <a:off x="614508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" name="Line 47"/>
            <p:cNvSpPr>
              <a:spLocks noChangeShapeType="1"/>
            </p:cNvSpPr>
            <p:nvPr/>
          </p:nvSpPr>
          <p:spPr bwMode="auto">
            <a:xfrm>
              <a:off x="644471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7" name="Line 51"/>
            <p:cNvSpPr>
              <a:spLocks noChangeShapeType="1"/>
            </p:cNvSpPr>
            <p:nvPr/>
          </p:nvSpPr>
          <p:spPr bwMode="auto">
            <a:xfrm>
              <a:off x="704398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8" name="Line 52"/>
            <p:cNvSpPr>
              <a:spLocks noChangeShapeType="1"/>
            </p:cNvSpPr>
            <p:nvPr/>
          </p:nvSpPr>
          <p:spPr bwMode="auto">
            <a:xfrm>
              <a:off x="7193799" y="0"/>
              <a:ext cx="0" cy="1207008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9" name="Line 53"/>
            <p:cNvSpPr>
              <a:spLocks noChangeShapeType="1"/>
            </p:cNvSpPr>
            <p:nvPr/>
          </p:nvSpPr>
          <p:spPr bwMode="auto">
            <a:xfrm>
              <a:off x="734361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Line 55"/>
            <p:cNvSpPr>
              <a:spLocks noChangeShapeType="1"/>
            </p:cNvSpPr>
            <p:nvPr/>
          </p:nvSpPr>
          <p:spPr bwMode="auto">
            <a:xfrm>
              <a:off x="764325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1" name="Line 59"/>
            <p:cNvSpPr>
              <a:spLocks noChangeShapeType="1"/>
            </p:cNvSpPr>
            <p:nvPr/>
          </p:nvSpPr>
          <p:spPr bwMode="auto">
            <a:xfrm>
              <a:off x="824251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" name="Line 61"/>
            <p:cNvSpPr>
              <a:spLocks noChangeShapeType="1"/>
            </p:cNvSpPr>
            <p:nvPr/>
          </p:nvSpPr>
          <p:spPr bwMode="auto">
            <a:xfrm>
              <a:off x="854215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" name="Line 6"/>
            <p:cNvSpPr>
              <a:spLocks noChangeShapeType="1"/>
            </p:cNvSpPr>
            <p:nvPr/>
          </p:nvSpPr>
          <p:spPr bwMode="auto">
            <a:xfrm>
              <a:off x="302217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Line 10"/>
            <p:cNvSpPr>
              <a:spLocks noChangeShapeType="1"/>
            </p:cNvSpPr>
            <p:nvPr/>
          </p:nvSpPr>
          <p:spPr bwMode="auto">
            <a:xfrm>
              <a:off x="901485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14"/>
            <p:cNvSpPr>
              <a:spLocks noChangeShapeType="1"/>
            </p:cNvSpPr>
            <p:nvPr/>
          </p:nvSpPr>
          <p:spPr bwMode="auto">
            <a:xfrm>
              <a:off x="1500753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6" name="Line 18"/>
            <p:cNvSpPr>
              <a:spLocks noChangeShapeType="1"/>
            </p:cNvSpPr>
            <p:nvPr/>
          </p:nvSpPr>
          <p:spPr bwMode="auto">
            <a:xfrm>
              <a:off x="2100021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Line 22"/>
            <p:cNvSpPr>
              <a:spLocks noChangeShapeType="1"/>
            </p:cNvSpPr>
            <p:nvPr/>
          </p:nvSpPr>
          <p:spPr bwMode="auto">
            <a:xfrm>
              <a:off x="2699289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Line 26"/>
            <p:cNvSpPr>
              <a:spLocks noChangeShapeType="1"/>
            </p:cNvSpPr>
            <p:nvPr/>
          </p:nvSpPr>
          <p:spPr bwMode="auto">
            <a:xfrm>
              <a:off x="3298557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9" name="Line 30"/>
            <p:cNvSpPr>
              <a:spLocks noChangeShapeType="1"/>
            </p:cNvSpPr>
            <p:nvPr/>
          </p:nvSpPr>
          <p:spPr bwMode="auto">
            <a:xfrm>
              <a:off x="3897825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0" name="Line 34"/>
            <p:cNvSpPr>
              <a:spLocks noChangeShapeType="1"/>
            </p:cNvSpPr>
            <p:nvPr/>
          </p:nvSpPr>
          <p:spPr bwMode="auto">
            <a:xfrm>
              <a:off x="4497093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1" name="Line 38"/>
            <p:cNvSpPr>
              <a:spLocks noChangeShapeType="1"/>
            </p:cNvSpPr>
            <p:nvPr/>
          </p:nvSpPr>
          <p:spPr bwMode="auto">
            <a:xfrm>
              <a:off x="5096361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2" name="Line 42"/>
            <p:cNvSpPr>
              <a:spLocks noChangeShapeType="1"/>
            </p:cNvSpPr>
            <p:nvPr/>
          </p:nvSpPr>
          <p:spPr bwMode="auto">
            <a:xfrm>
              <a:off x="5695629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3" name="Line 46"/>
            <p:cNvSpPr>
              <a:spLocks noChangeShapeType="1"/>
            </p:cNvSpPr>
            <p:nvPr/>
          </p:nvSpPr>
          <p:spPr bwMode="auto">
            <a:xfrm>
              <a:off x="6294897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4" name="Line 50"/>
            <p:cNvSpPr>
              <a:spLocks noChangeShapeType="1"/>
            </p:cNvSpPr>
            <p:nvPr/>
          </p:nvSpPr>
          <p:spPr bwMode="auto">
            <a:xfrm>
              <a:off x="6894165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7493433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6" name="Line 58"/>
            <p:cNvSpPr>
              <a:spLocks noChangeShapeType="1"/>
            </p:cNvSpPr>
            <p:nvPr/>
          </p:nvSpPr>
          <p:spPr bwMode="auto">
            <a:xfrm>
              <a:off x="8092701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Line 62"/>
            <p:cNvSpPr>
              <a:spLocks noChangeShapeType="1"/>
            </p:cNvSpPr>
            <p:nvPr/>
          </p:nvSpPr>
          <p:spPr bwMode="auto">
            <a:xfrm>
              <a:off x="8691969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8" name="Line 63"/>
            <p:cNvSpPr>
              <a:spLocks noChangeShapeType="1"/>
            </p:cNvSpPr>
            <p:nvPr/>
          </p:nvSpPr>
          <p:spPr bwMode="auto">
            <a:xfrm>
              <a:off x="884178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" name="Line 12"/>
            <p:cNvSpPr>
              <a:spLocks noChangeShapeType="1"/>
            </p:cNvSpPr>
            <p:nvPr/>
          </p:nvSpPr>
          <p:spPr bwMode="auto">
            <a:xfrm>
              <a:off x="1201119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>
              <a:off x="1800387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" name="Line 20"/>
            <p:cNvSpPr>
              <a:spLocks noChangeShapeType="1"/>
            </p:cNvSpPr>
            <p:nvPr/>
          </p:nvSpPr>
          <p:spPr bwMode="auto">
            <a:xfrm>
              <a:off x="2399655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" name="Line 24"/>
            <p:cNvSpPr>
              <a:spLocks noChangeShapeType="1"/>
            </p:cNvSpPr>
            <p:nvPr/>
          </p:nvSpPr>
          <p:spPr bwMode="auto">
            <a:xfrm>
              <a:off x="2998923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" name="Line 28"/>
            <p:cNvSpPr>
              <a:spLocks noChangeShapeType="1"/>
            </p:cNvSpPr>
            <p:nvPr/>
          </p:nvSpPr>
          <p:spPr bwMode="auto">
            <a:xfrm>
              <a:off x="3598191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" name="Line 32"/>
            <p:cNvSpPr>
              <a:spLocks noChangeShapeType="1"/>
            </p:cNvSpPr>
            <p:nvPr/>
          </p:nvSpPr>
          <p:spPr bwMode="auto">
            <a:xfrm>
              <a:off x="4197459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36"/>
            <p:cNvSpPr>
              <a:spLocks noChangeShapeType="1"/>
            </p:cNvSpPr>
            <p:nvPr/>
          </p:nvSpPr>
          <p:spPr bwMode="auto">
            <a:xfrm>
              <a:off x="4796727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Line 40"/>
            <p:cNvSpPr>
              <a:spLocks noChangeShapeType="1"/>
            </p:cNvSpPr>
            <p:nvPr/>
          </p:nvSpPr>
          <p:spPr bwMode="auto">
            <a:xfrm>
              <a:off x="5395995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" name="Line 44"/>
            <p:cNvSpPr>
              <a:spLocks noChangeShapeType="1"/>
            </p:cNvSpPr>
            <p:nvPr/>
          </p:nvSpPr>
          <p:spPr bwMode="auto">
            <a:xfrm>
              <a:off x="5995263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48"/>
            <p:cNvSpPr>
              <a:spLocks noChangeShapeType="1"/>
            </p:cNvSpPr>
            <p:nvPr/>
          </p:nvSpPr>
          <p:spPr bwMode="auto">
            <a:xfrm>
              <a:off x="6594531" y="-1606182"/>
              <a:ext cx="0" cy="2816352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Line 56"/>
            <p:cNvSpPr>
              <a:spLocks noChangeShapeType="1"/>
            </p:cNvSpPr>
            <p:nvPr/>
          </p:nvSpPr>
          <p:spPr bwMode="auto">
            <a:xfrm>
              <a:off x="7793067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" name="Line 60"/>
            <p:cNvSpPr>
              <a:spLocks noChangeShapeType="1"/>
            </p:cNvSpPr>
            <p:nvPr/>
          </p:nvSpPr>
          <p:spPr bwMode="auto">
            <a:xfrm>
              <a:off x="8392335" y="903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" name="Line 64"/>
            <p:cNvSpPr>
              <a:spLocks noChangeShapeType="1"/>
            </p:cNvSpPr>
            <p:nvPr/>
          </p:nvSpPr>
          <p:spPr bwMode="auto">
            <a:xfrm>
              <a:off x="8991600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6131587"/>
            <a:ext cx="1497330" cy="3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70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8091" y="1566164"/>
            <a:ext cx="5575174" cy="1470025"/>
          </a:xfrm>
        </p:spPr>
        <p:txBody>
          <a:bodyPr/>
          <a:lstStyle>
            <a:lvl1pPr>
              <a:lnSpc>
                <a:spcPct val="94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Type Title Here</a:t>
            </a:r>
            <a:br>
              <a:rPr lang="en-US" dirty="0"/>
            </a:br>
            <a:r>
              <a:rPr lang="en-US" dirty="0"/>
              <a:t>Not to Exceed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8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72"/>
          <a:stretch/>
        </p:blipFill>
        <p:spPr>
          <a:xfrm>
            <a:off x="4386805" y="2492875"/>
            <a:ext cx="4454981" cy="4380974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152400" y="0"/>
            <a:ext cx="8839200" cy="3291840"/>
            <a:chOff x="152400" y="0"/>
            <a:chExt cx="8839200" cy="3291840"/>
          </a:xfrm>
        </p:grpSpPr>
        <p:sp>
          <p:nvSpPr>
            <p:cNvPr id="137" name="Line 8"/>
            <p:cNvSpPr>
              <a:spLocks noChangeShapeType="1"/>
            </p:cNvSpPr>
            <p:nvPr/>
          </p:nvSpPr>
          <p:spPr bwMode="auto">
            <a:xfrm>
              <a:off x="601850" y="0"/>
              <a:ext cx="129" cy="329184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49"/>
            <p:cNvSpPr>
              <a:spLocks noChangeShapeType="1"/>
            </p:cNvSpPr>
            <p:nvPr/>
          </p:nvSpPr>
          <p:spPr bwMode="auto">
            <a:xfrm>
              <a:off x="6744348" y="0"/>
              <a:ext cx="0" cy="402336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57"/>
            <p:cNvSpPr>
              <a:spLocks noChangeShapeType="1"/>
            </p:cNvSpPr>
            <p:nvPr/>
          </p:nvSpPr>
          <p:spPr bwMode="auto">
            <a:xfrm>
              <a:off x="7942884" y="0"/>
              <a:ext cx="0" cy="402336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5"/>
            <p:cNvSpPr>
              <a:spLocks noChangeShapeType="1"/>
            </p:cNvSpPr>
            <p:nvPr/>
          </p:nvSpPr>
          <p:spPr bwMode="auto">
            <a:xfrm>
              <a:off x="15240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7"/>
            <p:cNvSpPr>
              <a:spLocks noChangeShapeType="1"/>
            </p:cNvSpPr>
            <p:nvPr/>
          </p:nvSpPr>
          <p:spPr bwMode="auto">
            <a:xfrm>
              <a:off x="45203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9"/>
            <p:cNvSpPr>
              <a:spLocks noChangeShapeType="1"/>
            </p:cNvSpPr>
            <p:nvPr/>
          </p:nvSpPr>
          <p:spPr bwMode="auto">
            <a:xfrm>
              <a:off x="75166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11"/>
            <p:cNvSpPr>
              <a:spLocks noChangeShapeType="1"/>
            </p:cNvSpPr>
            <p:nvPr/>
          </p:nvSpPr>
          <p:spPr bwMode="auto">
            <a:xfrm>
              <a:off x="105130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13"/>
            <p:cNvSpPr>
              <a:spLocks noChangeShapeType="1"/>
            </p:cNvSpPr>
            <p:nvPr/>
          </p:nvSpPr>
          <p:spPr bwMode="auto">
            <a:xfrm>
              <a:off x="135093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15"/>
            <p:cNvSpPr>
              <a:spLocks noChangeShapeType="1"/>
            </p:cNvSpPr>
            <p:nvPr/>
          </p:nvSpPr>
          <p:spPr bwMode="auto">
            <a:xfrm>
              <a:off x="165057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17"/>
            <p:cNvSpPr>
              <a:spLocks noChangeShapeType="1"/>
            </p:cNvSpPr>
            <p:nvPr/>
          </p:nvSpPr>
          <p:spPr bwMode="auto">
            <a:xfrm>
              <a:off x="195020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9"/>
            <p:cNvSpPr>
              <a:spLocks noChangeShapeType="1"/>
            </p:cNvSpPr>
            <p:nvPr/>
          </p:nvSpPr>
          <p:spPr bwMode="auto">
            <a:xfrm>
              <a:off x="224983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21"/>
            <p:cNvSpPr>
              <a:spLocks noChangeShapeType="1"/>
            </p:cNvSpPr>
            <p:nvPr/>
          </p:nvSpPr>
          <p:spPr bwMode="auto">
            <a:xfrm>
              <a:off x="254947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23"/>
            <p:cNvSpPr>
              <a:spLocks noChangeShapeType="1"/>
            </p:cNvSpPr>
            <p:nvPr/>
          </p:nvSpPr>
          <p:spPr bwMode="auto">
            <a:xfrm>
              <a:off x="284910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5"/>
            <p:cNvSpPr>
              <a:spLocks noChangeShapeType="1"/>
            </p:cNvSpPr>
            <p:nvPr/>
          </p:nvSpPr>
          <p:spPr bwMode="auto">
            <a:xfrm>
              <a:off x="314874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27"/>
            <p:cNvSpPr>
              <a:spLocks noChangeShapeType="1"/>
            </p:cNvSpPr>
            <p:nvPr/>
          </p:nvSpPr>
          <p:spPr bwMode="auto">
            <a:xfrm>
              <a:off x="344837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29"/>
            <p:cNvSpPr>
              <a:spLocks noChangeShapeType="1"/>
            </p:cNvSpPr>
            <p:nvPr/>
          </p:nvSpPr>
          <p:spPr bwMode="auto">
            <a:xfrm>
              <a:off x="374800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31"/>
            <p:cNvSpPr>
              <a:spLocks noChangeShapeType="1"/>
            </p:cNvSpPr>
            <p:nvPr/>
          </p:nvSpPr>
          <p:spPr bwMode="auto">
            <a:xfrm>
              <a:off x="404764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33"/>
            <p:cNvSpPr>
              <a:spLocks noChangeShapeType="1"/>
            </p:cNvSpPr>
            <p:nvPr/>
          </p:nvSpPr>
          <p:spPr bwMode="auto">
            <a:xfrm>
              <a:off x="434727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35"/>
            <p:cNvSpPr>
              <a:spLocks noChangeShapeType="1"/>
            </p:cNvSpPr>
            <p:nvPr/>
          </p:nvSpPr>
          <p:spPr bwMode="auto">
            <a:xfrm>
              <a:off x="464691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37"/>
            <p:cNvSpPr>
              <a:spLocks noChangeShapeType="1"/>
            </p:cNvSpPr>
            <p:nvPr/>
          </p:nvSpPr>
          <p:spPr bwMode="auto">
            <a:xfrm>
              <a:off x="494654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39"/>
            <p:cNvSpPr>
              <a:spLocks noChangeShapeType="1"/>
            </p:cNvSpPr>
            <p:nvPr/>
          </p:nvSpPr>
          <p:spPr bwMode="auto">
            <a:xfrm>
              <a:off x="524617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41"/>
            <p:cNvSpPr>
              <a:spLocks noChangeShapeType="1"/>
            </p:cNvSpPr>
            <p:nvPr/>
          </p:nvSpPr>
          <p:spPr bwMode="auto">
            <a:xfrm>
              <a:off x="554581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43"/>
            <p:cNvSpPr>
              <a:spLocks noChangeShapeType="1"/>
            </p:cNvSpPr>
            <p:nvPr/>
          </p:nvSpPr>
          <p:spPr bwMode="auto">
            <a:xfrm>
              <a:off x="584544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45"/>
            <p:cNvSpPr>
              <a:spLocks noChangeShapeType="1"/>
            </p:cNvSpPr>
            <p:nvPr/>
          </p:nvSpPr>
          <p:spPr bwMode="auto">
            <a:xfrm>
              <a:off x="614508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47"/>
            <p:cNvSpPr>
              <a:spLocks noChangeShapeType="1"/>
            </p:cNvSpPr>
            <p:nvPr/>
          </p:nvSpPr>
          <p:spPr bwMode="auto">
            <a:xfrm>
              <a:off x="644471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51"/>
            <p:cNvSpPr>
              <a:spLocks noChangeShapeType="1"/>
            </p:cNvSpPr>
            <p:nvPr/>
          </p:nvSpPr>
          <p:spPr bwMode="auto">
            <a:xfrm>
              <a:off x="704398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52"/>
            <p:cNvSpPr>
              <a:spLocks noChangeShapeType="1"/>
            </p:cNvSpPr>
            <p:nvPr/>
          </p:nvSpPr>
          <p:spPr bwMode="auto">
            <a:xfrm>
              <a:off x="7193799" y="0"/>
              <a:ext cx="0" cy="1207008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53"/>
            <p:cNvSpPr>
              <a:spLocks noChangeShapeType="1"/>
            </p:cNvSpPr>
            <p:nvPr/>
          </p:nvSpPr>
          <p:spPr bwMode="auto">
            <a:xfrm>
              <a:off x="734361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55"/>
            <p:cNvSpPr>
              <a:spLocks noChangeShapeType="1"/>
            </p:cNvSpPr>
            <p:nvPr/>
          </p:nvSpPr>
          <p:spPr bwMode="auto">
            <a:xfrm>
              <a:off x="764325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59"/>
            <p:cNvSpPr>
              <a:spLocks noChangeShapeType="1"/>
            </p:cNvSpPr>
            <p:nvPr/>
          </p:nvSpPr>
          <p:spPr bwMode="auto">
            <a:xfrm>
              <a:off x="824251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61"/>
            <p:cNvSpPr>
              <a:spLocks noChangeShapeType="1"/>
            </p:cNvSpPr>
            <p:nvPr/>
          </p:nvSpPr>
          <p:spPr bwMode="auto">
            <a:xfrm>
              <a:off x="854215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6"/>
            <p:cNvSpPr>
              <a:spLocks noChangeShapeType="1"/>
            </p:cNvSpPr>
            <p:nvPr/>
          </p:nvSpPr>
          <p:spPr bwMode="auto">
            <a:xfrm>
              <a:off x="302217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>
              <a:off x="901485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14"/>
            <p:cNvSpPr>
              <a:spLocks noChangeShapeType="1"/>
            </p:cNvSpPr>
            <p:nvPr/>
          </p:nvSpPr>
          <p:spPr bwMode="auto">
            <a:xfrm>
              <a:off x="1500753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18"/>
            <p:cNvSpPr>
              <a:spLocks noChangeShapeType="1"/>
            </p:cNvSpPr>
            <p:nvPr/>
          </p:nvSpPr>
          <p:spPr bwMode="auto">
            <a:xfrm>
              <a:off x="2100021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22"/>
            <p:cNvSpPr>
              <a:spLocks noChangeShapeType="1"/>
            </p:cNvSpPr>
            <p:nvPr/>
          </p:nvSpPr>
          <p:spPr bwMode="auto">
            <a:xfrm>
              <a:off x="2699289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26"/>
            <p:cNvSpPr>
              <a:spLocks noChangeShapeType="1"/>
            </p:cNvSpPr>
            <p:nvPr/>
          </p:nvSpPr>
          <p:spPr bwMode="auto">
            <a:xfrm>
              <a:off x="3298557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30"/>
            <p:cNvSpPr>
              <a:spLocks noChangeShapeType="1"/>
            </p:cNvSpPr>
            <p:nvPr/>
          </p:nvSpPr>
          <p:spPr bwMode="auto">
            <a:xfrm>
              <a:off x="3897825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34"/>
            <p:cNvSpPr>
              <a:spLocks noChangeShapeType="1"/>
            </p:cNvSpPr>
            <p:nvPr/>
          </p:nvSpPr>
          <p:spPr bwMode="auto">
            <a:xfrm>
              <a:off x="4497093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38"/>
            <p:cNvSpPr>
              <a:spLocks noChangeShapeType="1"/>
            </p:cNvSpPr>
            <p:nvPr/>
          </p:nvSpPr>
          <p:spPr bwMode="auto">
            <a:xfrm>
              <a:off x="5096361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42"/>
            <p:cNvSpPr>
              <a:spLocks noChangeShapeType="1"/>
            </p:cNvSpPr>
            <p:nvPr/>
          </p:nvSpPr>
          <p:spPr bwMode="auto">
            <a:xfrm>
              <a:off x="5695629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46"/>
            <p:cNvSpPr>
              <a:spLocks noChangeShapeType="1"/>
            </p:cNvSpPr>
            <p:nvPr/>
          </p:nvSpPr>
          <p:spPr bwMode="auto">
            <a:xfrm>
              <a:off x="6294897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50"/>
            <p:cNvSpPr>
              <a:spLocks noChangeShapeType="1"/>
            </p:cNvSpPr>
            <p:nvPr/>
          </p:nvSpPr>
          <p:spPr bwMode="auto">
            <a:xfrm>
              <a:off x="6894165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54"/>
            <p:cNvSpPr>
              <a:spLocks noChangeShapeType="1"/>
            </p:cNvSpPr>
            <p:nvPr/>
          </p:nvSpPr>
          <p:spPr bwMode="auto">
            <a:xfrm>
              <a:off x="7493433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58"/>
            <p:cNvSpPr>
              <a:spLocks noChangeShapeType="1"/>
            </p:cNvSpPr>
            <p:nvPr/>
          </p:nvSpPr>
          <p:spPr bwMode="auto">
            <a:xfrm>
              <a:off x="8092701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62"/>
            <p:cNvSpPr>
              <a:spLocks noChangeShapeType="1"/>
            </p:cNvSpPr>
            <p:nvPr/>
          </p:nvSpPr>
          <p:spPr bwMode="auto">
            <a:xfrm>
              <a:off x="8691969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63"/>
            <p:cNvSpPr>
              <a:spLocks noChangeShapeType="1"/>
            </p:cNvSpPr>
            <p:nvPr/>
          </p:nvSpPr>
          <p:spPr bwMode="auto">
            <a:xfrm>
              <a:off x="884178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2"/>
            <p:cNvSpPr>
              <a:spLocks noChangeShapeType="1"/>
            </p:cNvSpPr>
            <p:nvPr/>
          </p:nvSpPr>
          <p:spPr bwMode="auto">
            <a:xfrm>
              <a:off x="1201119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16"/>
            <p:cNvSpPr>
              <a:spLocks noChangeShapeType="1"/>
            </p:cNvSpPr>
            <p:nvPr/>
          </p:nvSpPr>
          <p:spPr bwMode="auto">
            <a:xfrm>
              <a:off x="1800387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20"/>
            <p:cNvSpPr>
              <a:spLocks noChangeShapeType="1"/>
            </p:cNvSpPr>
            <p:nvPr/>
          </p:nvSpPr>
          <p:spPr bwMode="auto">
            <a:xfrm>
              <a:off x="2399655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24"/>
            <p:cNvSpPr>
              <a:spLocks noChangeShapeType="1"/>
            </p:cNvSpPr>
            <p:nvPr/>
          </p:nvSpPr>
          <p:spPr bwMode="auto">
            <a:xfrm>
              <a:off x="2998923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28"/>
            <p:cNvSpPr>
              <a:spLocks noChangeShapeType="1"/>
            </p:cNvSpPr>
            <p:nvPr/>
          </p:nvSpPr>
          <p:spPr bwMode="auto">
            <a:xfrm>
              <a:off x="3598191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32"/>
            <p:cNvSpPr>
              <a:spLocks noChangeShapeType="1"/>
            </p:cNvSpPr>
            <p:nvPr/>
          </p:nvSpPr>
          <p:spPr bwMode="auto">
            <a:xfrm>
              <a:off x="4197459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36"/>
            <p:cNvSpPr>
              <a:spLocks noChangeShapeType="1"/>
            </p:cNvSpPr>
            <p:nvPr/>
          </p:nvSpPr>
          <p:spPr bwMode="auto">
            <a:xfrm>
              <a:off x="4796727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40"/>
            <p:cNvSpPr>
              <a:spLocks noChangeShapeType="1"/>
            </p:cNvSpPr>
            <p:nvPr/>
          </p:nvSpPr>
          <p:spPr bwMode="auto">
            <a:xfrm>
              <a:off x="5395995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Line 44"/>
            <p:cNvSpPr>
              <a:spLocks noChangeShapeType="1"/>
            </p:cNvSpPr>
            <p:nvPr/>
          </p:nvSpPr>
          <p:spPr bwMode="auto">
            <a:xfrm>
              <a:off x="5995263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48"/>
            <p:cNvSpPr>
              <a:spLocks noChangeShapeType="1"/>
            </p:cNvSpPr>
            <p:nvPr/>
          </p:nvSpPr>
          <p:spPr bwMode="auto">
            <a:xfrm>
              <a:off x="6594531" y="0"/>
              <a:ext cx="0" cy="2670048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56"/>
            <p:cNvSpPr>
              <a:spLocks noChangeShapeType="1"/>
            </p:cNvSpPr>
            <p:nvPr/>
          </p:nvSpPr>
          <p:spPr bwMode="auto">
            <a:xfrm>
              <a:off x="7793067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Line 60"/>
            <p:cNvSpPr>
              <a:spLocks noChangeShapeType="1"/>
            </p:cNvSpPr>
            <p:nvPr/>
          </p:nvSpPr>
          <p:spPr bwMode="auto">
            <a:xfrm>
              <a:off x="8392335" y="903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64"/>
            <p:cNvSpPr>
              <a:spLocks noChangeShapeType="1"/>
            </p:cNvSpPr>
            <p:nvPr/>
          </p:nvSpPr>
          <p:spPr bwMode="auto">
            <a:xfrm>
              <a:off x="8991600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8091" y="1566164"/>
            <a:ext cx="5575174" cy="1470025"/>
          </a:xfrm>
        </p:spPr>
        <p:txBody>
          <a:bodyPr/>
          <a:lstStyle>
            <a:lvl1pPr>
              <a:lnSpc>
                <a:spcPct val="94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Type Title Here</a:t>
            </a:r>
            <a:br>
              <a:rPr lang="en-US" dirty="0"/>
            </a:br>
            <a:r>
              <a:rPr lang="en-US" dirty="0"/>
              <a:t>Not to Exceed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43700" y="1666240"/>
            <a:ext cx="1947672" cy="1021716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>
                <a:solidFill>
                  <a:srgbClr val="E900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Bold Arial</a:t>
            </a:r>
            <a:br>
              <a:rPr lang="en-US" dirty="0"/>
            </a:br>
            <a:r>
              <a:rPr lang="en-US" dirty="0"/>
              <a:t>All Else Regular Arial </a:t>
            </a:r>
          </a:p>
        </p:txBody>
      </p:sp>
      <p:sp>
        <p:nvSpPr>
          <p:cNvPr id="198" name="Text Placeholder 19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3141345"/>
            <a:ext cx="2447925" cy="1828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Type Date Here</a:t>
            </a: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6131587"/>
            <a:ext cx="1497330" cy="3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51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8091" y="1623061"/>
            <a:ext cx="5291709" cy="434340"/>
          </a:xfrm>
        </p:spPr>
        <p:txBody>
          <a:bodyPr anchor="t"/>
          <a:lstStyle>
            <a:lvl1pPr>
              <a:lnSpc>
                <a:spcPct val="94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7525" y="2439782"/>
            <a:ext cx="5292276" cy="2818017"/>
          </a:xfrm>
        </p:spPr>
        <p:txBody>
          <a:bodyPr anchor="t"/>
          <a:lstStyle>
            <a:lvl1pPr marL="0" indent="0" algn="l">
              <a:lnSpc>
                <a:spcPct val="9400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Additional copy or delete placeholder if not needed.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52400" y="0"/>
            <a:ext cx="8839200" cy="2021022"/>
            <a:chOff x="152400" y="0"/>
            <a:chExt cx="8839200" cy="2021022"/>
          </a:xfrm>
        </p:grpSpPr>
        <p:sp>
          <p:nvSpPr>
            <p:cNvPr id="70" name="Line 8"/>
            <p:cNvSpPr>
              <a:spLocks noChangeShapeType="1"/>
            </p:cNvSpPr>
            <p:nvPr/>
          </p:nvSpPr>
          <p:spPr bwMode="auto">
            <a:xfrm>
              <a:off x="601851" y="0"/>
              <a:ext cx="0" cy="2021022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" name="Line 49"/>
            <p:cNvSpPr>
              <a:spLocks noChangeShapeType="1"/>
            </p:cNvSpPr>
            <p:nvPr/>
          </p:nvSpPr>
          <p:spPr bwMode="auto">
            <a:xfrm>
              <a:off x="6744348" y="0"/>
              <a:ext cx="0" cy="402336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" name="Line 57"/>
            <p:cNvSpPr>
              <a:spLocks noChangeShapeType="1"/>
            </p:cNvSpPr>
            <p:nvPr/>
          </p:nvSpPr>
          <p:spPr bwMode="auto">
            <a:xfrm>
              <a:off x="7942884" y="0"/>
              <a:ext cx="0" cy="402336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5" name="Line 5"/>
            <p:cNvSpPr>
              <a:spLocks noChangeShapeType="1"/>
            </p:cNvSpPr>
            <p:nvPr/>
          </p:nvSpPr>
          <p:spPr bwMode="auto">
            <a:xfrm>
              <a:off x="15240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Line 7"/>
            <p:cNvSpPr>
              <a:spLocks noChangeShapeType="1"/>
            </p:cNvSpPr>
            <p:nvPr/>
          </p:nvSpPr>
          <p:spPr bwMode="auto">
            <a:xfrm>
              <a:off x="45203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Line 9"/>
            <p:cNvSpPr>
              <a:spLocks noChangeShapeType="1"/>
            </p:cNvSpPr>
            <p:nvPr/>
          </p:nvSpPr>
          <p:spPr bwMode="auto">
            <a:xfrm>
              <a:off x="75166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Line 11"/>
            <p:cNvSpPr>
              <a:spLocks noChangeShapeType="1"/>
            </p:cNvSpPr>
            <p:nvPr/>
          </p:nvSpPr>
          <p:spPr bwMode="auto">
            <a:xfrm>
              <a:off x="105130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Line 13"/>
            <p:cNvSpPr>
              <a:spLocks noChangeShapeType="1"/>
            </p:cNvSpPr>
            <p:nvPr/>
          </p:nvSpPr>
          <p:spPr bwMode="auto">
            <a:xfrm>
              <a:off x="135093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Line 15"/>
            <p:cNvSpPr>
              <a:spLocks noChangeShapeType="1"/>
            </p:cNvSpPr>
            <p:nvPr/>
          </p:nvSpPr>
          <p:spPr bwMode="auto">
            <a:xfrm>
              <a:off x="165057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Line 17"/>
            <p:cNvSpPr>
              <a:spLocks noChangeShapeType="1"/>
            </p:cNvSpPr>
            <p:nvPr/>
          </p:nvSpPr>
          <p:spPr bwMode="auto">
            <a:xfrm>
              <a:off x="195020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Line 19"/>
            <p:cNvSpPr>
              <a:spLocks noChangeShapeType="1"/>
            </p:cNvSpPr>
            <p:nvPr/>
          </p:nvSpPr>
          <p:spPr bwMode="auto">
            <a:xfrm>
              <a:off x="224983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Line 21"/>
            <p:cNvSpPr>
              <a:spLocks noChangeShapeType="1"/>
            </p:cNvSpPr>
            <p:nvPr/>
          </p:nvSpPr>
          <p:spPr bwMode="auto">
            <a:xfrm>
              <a:off x="254947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Line 23"/>
            <p:cNvSpPr>
              <a:spLocks noChangeShapeType="1"/>
            </p:cNvSpPr>
            <p:nvPr/>
          </p:nvSpPr>
          <p:spPr bwMode="auto">
            <a:xfrm>
              <a:off x="284910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Line 25"/>
            <p:cNvSpPr>
              <a:spLocks noChangeShapeType="1"/>
            </p:cNvSpPr>
            <p:nvPr/>
          </p:nvSpPr>
          <p:spPr bwMode="auto">
            <a:xfrm>
              <a:off x="314874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Line 27"/>
            <p:cNvSpPr>
              <a:spLocks noChangeShapeType="1"/>
            </p:cNvSpPr>
            <p:nvPr/>
          </p:nvSpPr>
          <p:spPr bwMode="auto">
            <a:xfrm>
              <a:off x="344837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Line 29"/>
            <p:cNvSpPr>
              <a:spLocks noChangeShapeType="1"/>
            </p:cNvSpPr>
            <p:nvPr/>
          </p:nvSpPr>
          <p:spPr bwMode="auto">
            <a:xfrm>
              <a:off x="374800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Line 31"/>
            <p:cNvSpPr>
              <a:spLocks noChangeShapeType="1"/>
            </p:cNvSpPr>
            <p:nvPr/>
          </p:nvSpPr>
          <p:spPr bwMode="auto">
            <a:xfrm>
              <a:off x="404764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Line 33"/>
            <p:cNvSpPr>
              <a:spLocks noChangeShapeType="1"/>
            </p:cNvSpPr>
            <p:nvPr/>
          </p:nvSpPr>
          <p:spPr bwMode="auto">
            <a:xfrm>
              <a:off x="434727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Line 35"/>
            <p:cNvSpPr>
              <a:spLocks noChangeShapeType="1"/>
            </p:cNvSpPr>
            <p:nvPr/>
          </p:nvSpPr>
          <p:spPr bwMode="auto">
            <a:xfrm>
              <a:off x="464691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Line 37"/>
            <p:cNvSpPr>
              <a:spLocks noChangeShapeType="1"/>
            </p:cNvSpPr>
            <p:nvPr/>
          </p:nvSpPr>
          <p:spPr bwMode="auto">
            <a:xfrm>
              <a:off x="494654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Line 39"/>
            <p:cNvSpPr>
              <a:spLocks noChangeShapeType="1"/>
            </p:cNvSpPr>
            <p:nvPr/>
          </p:nvSpPr>
          <p:spPr bwMode="auto">
            <a:xfrm>
              <a:off x="524617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Line 41"/>
            <p:cNvSpPr>
              <a:spLocks noChangeShapeType="1"/>
            </p:cNvSpPr>
            <p:nvPr/>
          </p:nvSpPr>
          <p:spPr bwMode="auto">
            <a:xfrm>
              <a:off x="554581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Line 43"/>
            <p:cNvSpPr>
              <a:spLocks noChangeShapeType="1"/>
            </p:cNvSpPr>
            <p:nvPr/>
          </p:nvSpPr>
          <p:spPr bwMode="auto">
            <a:xfrm>
              <a:off x="584544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Line 45"/>
            <p:cNvSpPr>
              <a:spLocks noChangeShapeType="1"/>
            </p:cNvSpPr>
            <p:nvPr/>
          </p:nvSpPr>
          <p:spPr bwMode="auto">
            <a:xfrm>
              <a:off x="614508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Line 47"/>
            <p:cNvSpPr>
              <a:spLocks noChangeShapeType="1"/>
            </p:cNvSpPr>
            <p:nvPr/>
          </p:nvSpPr>
          <p:spPr bwMode="auto">
            <a:xfrm>
              <a:off x="644471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Line 51"/>
            <p:cNvSpPr>
              <a:spLocks noChangeShapeType="1"/>
            </p:cNvSpPr>
            <p:nvPr/>
          </p:nvSpPr>
          <p:spPr bwMode="auto">
            <a:xfrm>
              <a:off x="704398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Line 52"/>
            <p:cNvSpPr>
              <a:spLocks noChangeShapeType="1"/>
            </p:cNvSpPr>
            <p:nvPr/>
          </p:nvSpPr>
          <p:spPr bwMode="auto">
            <a:xfrm>
              <a:off x="7193799" y="0"/>
              <a:ext cx="0" cy="121920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Line 53"/>
            <p:cNvSpPr>
              <a:spLocks noChangeShapeType="1"/>
            </p:cNvSpPr>
            <p:nvPr/>
          </p:nvSpPr>
          <p:spPr bwMode="auto">
            <a:xfrm>
              <a:off x="734361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Line 55"/>
            <p:cNvSpPr>
              <a:spLocks noChangeShapeType="1"/>
            </p:cNvSpPr>
            <p:nvPr/>
          </p:nvSpPr>
          <p:spPr bwMode="auto">
            <a:xfrm>
              <a:off x="764325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59"/>
            <p:cNvSpPr>
              <a:spLocks noChangeShapeType="1"/>
            </p:cNvSpPr>
            <p:nvPr/>
          </p:nvSpPr>
          <p:spPr bwMode="auto">
            <a:xfrm>
              <a:off x="824251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Line 61"/>
            <p:cNvSpPr>
              <a:spLocks noChangeShapeType="1"/>
            </p:cNvSpPr>
            <p:nvPr/>
          </p:nvSpPr>
          <p:spPr bwMode="auto">
            <a:xfrm>
              <a:off x="854215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Line 6"/>
            <p:cNvSpPr>
              <a:spLocks noChangeShapeType="1"/>
            </p:cNvSpPr>
            <p:nvPr/>
          </p:nvSpPr>
          <p:spPr bwMode="auto">
            <a:xfrm>
              <a:off x="302217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Line 10"/>
            <p:cNvSpPr>
              <a:spLocks noChangeShapeType="1"/>
            </p:cNvSpPr>
            <p:nvPr/>
          </p:nvSpPr>
          <p:spPr bwMode="auto">
            <a:xfrm>
              <a:off x="901485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Line 14"/>
            <p:cNvSpPr>
              <a:spLocks noChangeShapeType="1"/>
            </p:cNvSpPr>
            <p:nvPr/>
          </p:nvSpPr>
          <p:spPr bwMode="auto">
            <a:xfrm>
              <a:off x="1500753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18"/>
            <p:cNvSpPr>
              <a:spLocks noChangeShapeType="1"/>
            </p:cNvSpPr>
            <p:nvPr/>
          </p:nvSpPr>
          <p:spPr bwMode="auto">
            <a:xfrm>
              <a:off x="2100021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22"/>
            <p:cNvSpPr>
              <a:spLocks noChangeShapeType="1"/>
            </p:cNvSpPr>
            <p:nvPr/>
          </p:nvSpPr>
          <p:spPr bwMode="auto">
            <a:xfrm>
              <a:off x="2699289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Line 26"/>
            <p:cNvSpPr>
              <a:spLocks noChangeShapeType="1"/>
            </p:cNvSpPr>
            <p:nvPr/>
          </p:nvSpPr>
          <p:spPr bwMode="auto">
            <a:xfrm>
              <a:off x="3298557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Line 30"/>
            <p:cNvSpPr>
              <a:spLocks noChangeShapeType="1"/>
            </p:cNvSpPr>
            <p:nvPr/>
          </p:nvSpPr>
          <p:spPr bwMode="auto">
            <a:xfrm>
              <a:off x="3897825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Line 34"/>
            <p:cNvSpPr>
              <a:spLocks noChangeShapeType="1"/>
            </p:cNvSpPr>
            <p:nvPr/>
          </p:nvSpPr>
          <p:spPr bwMode="auto">
            <a:xfrm>
              <a:off x="4497093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Line 38"/>
            <p:cNvSpPr>
              <a:spLocks noChangeShapeType="1"/>
            </p:cNvSpPr>
            <p:nvPr/>
          </p:nvSpPr>
          <p:spPr bwMode="auto">
            <a:xfrm>
              <a:off x="5096361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Line 42"/>
            <p:cNvSpPr>
              <a:spLocks noChangeShapeType="1"/>
            </p:cNvSpPr>
            <p:nvPr/>
          </p:nvSpPr>
          <p:spPr bwMode="auto">
            <a:xfrm>
              <a:off x="5695629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Line 46"/>
            <p:cNvSpPr>
              <a:spLocks noChangeShapeType="1"/>
            </p:cNvSpPr>
            <p:nvPr/>
          </p:nvSpPr>
          <p:spPr bwMode="auto">
            <a:xfrm>
              <a:off x="6294897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Line 50"/>
            <p:cNvSpPr>
              <a:spLocks noChangeShapeType="1"/>
            </p:cNvSpPr>
            <p:nvPr/>
          </p:nvSpPr>
          <p:spPr bwMode="auto">
            <a:xfrm>
              <a:off x="6894165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Line 54"/>
            <p:cNvSpPr>
              <a:spLocks noChangeShapeType="1"/>
            </p:cNvSpPr>
            <p:nvPr/>
          </p:nvSpPr>
          <p:spPr bwMode="auto">
            <a:xfrm>
              <a:off x="7493433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58"/>
            <p:cNvSpPr>
              <a:spLocks noChangeShapeType="1"/>
            </p:cNvSpPr>
            <p:nvPr/>
          </p:nvSpPr>
          <p:spPr bwMode="auto">
            <a:xfrm>
              <a:off x="8092701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62"/>
            <p:cNvSpPr>
              <a:spLocks noChangeShapeType="1"/>
            </p:cNvSpPr>
            <p:nvPr/>
          </p:nvSpPr>
          <p:spPr bwMode="auto">
            <a:xfrm>
              <a:off x="8691969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Line 63"/>
            <p:cNvSpPr>
              <a:spLocks noChangeShapeType="1"/>
            </p:cNvSpPr>
            <p:nvPr/>
          </p:nvSpPr>
          <p:spPr bwMode="auto">
            <a:xfrm>
              <a:off x="884178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Line 12"/>
            <p:cNvSpPr>
              <a:spLocks noChangeShapeType="1"/>
            </p:cNvSpPr>
            <p:nvPr/>
          </p:nvSpPr>
          <p:spPr bwMode="auto">
            <a:xfrm>
              <a:off x="1201119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Line 16"/>
            <p:cNvSpPr>
              <a:spLocks noChangeShapeType="1"/>
            </p:cNvSpPr>
            <p:nvPr/>
          </p:nvSpPr>
          <p:spPr bwMode="auto">
            <a:xfrm>
              <a:off x="1800387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1" name="Line 20"/>
            <p:cNvSpPr>
              <a:spLocks noChangeShapeType="1"/>
            </p:cNvSpPr>
            <p:nvPr/>
          </p:nvSpPr>
          <p:spPr bwMode="auto">
            <a:xfrm>
              <a:off x="2399655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2" name="Line 24"/>
            <p:cNvSpPr>
              <a:spLocks noChangeShapeType="1"/>
            </p:cNvSpPr>
            <p:nvPr/>
          </p:nvSpPr>
          <p:spPr bwMode="auto">
            <a:xfrm>
              <a:off x="2998923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3" name="Line 28"/>
            <p:cNvSpPr>
              <a:spLocks noChangeShapeType="1"/>
            </p:cNvSpPr>
            <p:nvPr/>
          </p:nvSpPr>
          <p:spPr bwMode="auto">
            <a:xfrm>
              <a:off x="3598191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" name="Line 32"/>
            <p:cNvSpPr>
              <a:spLocks noChangeShapeType="1"/>
            </p:cNvSpPr>
            <p:nvPr/>
          </p:nvSpPr>
          <p:spPr bwMode="auto">
            <a:xfrm>
              <a:off x="4197459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5" name="Line 36"/>
            <p:cNvSpPr>
              <a:spLocks noChangeShapeType="1"/>
            </p:cNvSpPr>
            <p:nvPr/>
          </p:nvSpPr>
          <p:spPr bwMode="auto">
            <a:xfrm>
              <a:off x="4796727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6" name="Line 40"/>
            <p:cNvSpPr>
              <a:spLocks noChangeShapeType="1"/>
            </p:cNvSpPr>
            <p:nvPr/>
          </p:nvSpPr>
          <p:spPr bwMode="auto">
            <a:xfrm>
              <a:off x="5395995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7" name="Line 44"/>
            <p:cNvSpPr>
              <a:spLocks noChangeShapeType="1"/>
            </p:cNvSpPr>
            <p:nvPr/>
          </p:nvSpPr>
          <p:spPr bwMode="auto">
            <a:xfrm>
              <a:off x="5995263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8" name="Line 48"/>
            <p:cNvSpPr>
              <a:spLocks noChangeShapeType="1"/>
            </p:cNvSpPr>
            <p:nvPr/>
          </p:nvSpPr>
          <p:spPr bwMode="auto">
            <a:xfrm>
              <a:off x="6594531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9" name="Line 56"/>
            <p:cNvSpPr>
              <a:spLocks noChangeShapeType="1"/>
            </p:cNvSpPr>
            <p:nvPr/>
          </p:nvSpPr>
          <p:spPr bwMode="auto">
            <a:xfrm>
              <a:off x="7793067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Line 60"/>
            <p:cNvSpPr>
              <a:spLocks noChangeShapeType="1"/>
            </p:cNvSpPr>
            <p:nvPr/>
          </p:nvSpPr>
          <p:spPr bwMode="auto">
            <a:xfrm>
              <a:off x="8392335" y="903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Line 64"/>
            <p:cNvSpPr>
              <a:spLocks noChangeShapeType="1"/>
            </p:cNvSpPr>
            <p:nvPr/>
          </p:nvSpPr>
          <p:spPr bwMode="auto">
            <a:xfrm>
              <a:off x="8991600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6131587"/>
            <a:ext cx="1497330" cy="3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33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840" y="400050"/>
            <a:ext cx="7192010" cy="514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4" y="1555115"/>
            <a:ext cx="7172326" cy="4024074"/>
          </a:xfrm>
        </p:spPr>
        <p:txBody>
          <a:bodyPr/>
          <a:lstStyle>
            <a:lvl2pPr>
              <a:spcBef>
                <a:spcPts val="10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914400"/>
            <a:ext cx="7239000" cy="457200"/>
          </a:xfrm>
        </p:spPr>
        <p:txBody>
          <a:bodyPr/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edit Secondary Title (28 Pt)</a:t>
            </a:r>
          </a:p>
        </p:txBody>
      </p:sp>
    </p:spTree>
    <p:extLst>
      <p:ext uri="{BB962C8B-B14F-4D97-AF65-F5344CB8AC3E}">
        <p14:creationId xmlns:p14="http://schemas.microsoft.com/office/powerpoint/2010/main" val="3180103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 userDrawn="1"/>
        </p:nvGrpSpPr>
        <p:grpSpPr>
          <a:xfrm>
            <a:off x="152400" y="401320"/>
            <a:ext cx="8839200" cy="1618488"/>
            <a:chOff x="152400" y="401320"/>
            <a:chExt cx="8839200" cy="1618488"/>
          </a:xfrm>
        </p:grpSpPr>
        <p:sp>
          <p:nvSpPr>
            <p:cNvPr id="75" name="Line 5"/>
            <p:cNvSpPr>
              <a:spLocks noChangeShapeType="1"/>
            </p:cNvSpPr>
            <p:nvPr/>
          </p:nvSpPr>
          <p:spPr bwMode="auto">
            <a:xfrm>
              <a:off x="152400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6"/>
            <p:cNvSpPr>
              <a:spLocks noChangeShapeType="1"/>
            </p:cNvSpPr>
            <p:nvPr/>
          </p:nvSpPr>
          <p:spPr bwMode="auto">
            <a:xfrm>
              <a:off x="302217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7" name="Line 7"/>
            <p:cNvSpPr>
              <a:spLocks noChangeShapeType="1"/>
            </p:cNvSpPr>
            <p:nvPr/>
          </p:nvSpPr>
          <p:spPr bwMode="auto">
            <a:xfrm>
              <a:off x="452034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8" name="Line 9"/>
            <p:cNvSpPr>
              <a:spLocks noChangeShapeType="1"/>
            </p:cNvSpPr>
            <p:nvPr/>
          </p:nvSpPr>
          <p:spPr bwMode="auto">
            <a:xfrm>
              <a:off x="751668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9" name="Line 10"/>
            <p:cNvSpPr>
              <a:spLocks noChangeShapeType="1"/>
            </p:cNvSpPr>
            <p:nvPr/>
          </p:nvSpPr>
          <p:spPr bwMode="auto">
            <a:xfrm>
              <a:off x="901485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0" name="Line 11"/>
            <p:cNvSpPr>
              <a:spLocks noChangeShapeType="1"/>
            </p:cNvSpPr>
            <p:nvPr/>
          </p:nvSpPr>
          <p:spPr bwMode="auto">
            <a:xfrm>
              <a:off x="1051302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1" name="Line 12"/>
            <p:cNvSpPr>
              <a:spLocks noChangeShapeType="1"/>
            </p:cNvSpPr>
            <p:nvPr/>
          </p:nvSpPr>
          <p:spPr bwMode="auto">
            <a:xfrm>
              <a:off x="1201119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2" name="Line 13"/>
            <p:cNvSpPr>
              <a:spLocks noChangeShapeType="1"/>
            </p:cNvSpPr>
            <p:nvPr/>
          </p:nvSpPr>
          <p:spPr bwMode="auto">
            <a:xfrm>
              <a:off x="1350936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3" name="Line 14"/>
            <p:cNvSpPr>
              <a:spLocks noChangeShapeType="1"/>
            </p:cNvSpPr>
            <p:nvPr/>
          </p:nvSpPr>
          <p:spPr bwMode="auto">
            <a:xfrm>
              <a:off x="1500753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4" name="Line 15"/>
            <p:cNvSpPr>
              <a:spLocks noChangeShapeType="1"/>
            </p:cNvSpPr>
            <p:nvPr/>
          </p:nvSpPr>
          <p:spPr bwMode="auto">
            <a:xfrm>
              <a:off x="1650570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>
              <a:off x="1800387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" name="Line 17"/>
            <p:cNvSpPr>
              <a:spLocks noChangeShapeType="1"/>
            </p:cNvSpPr>
            <p:nvPr/>
          </p:nvSpPr>
          <p:spPr bwMode="auto">
            <a:xfrm>
              <a:off x="1950204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" name="Line 18"/>
            <p:cNvSpPr>
              <a:spLocks noChangeShapeType="1"/>
            </p:cNvSpPr>
            <p:nvPr/>
          </p:nvSpPr>
          <p:spPr bwMode="auto">
            <a:xfrm>
              <a:off x="2100021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" name="Line 19"/>
            <p:cNvSpPr>
              <a:spLocks noChangeShapeType="1"/>
            </p:cNvSpPr>
            <p:nvPr/>
          </p:nvSpPr>
          <p:spPr bwMode="auto">
            <a:xfrm>
              <a:off x="2249838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" name="Line 20"/>
            <p:cNvSpPr>
              <a:spLocks noChangeShapeType="1"/>
            </p:cNvSpPr>
            <p:nvPr/>
          </p:nvSpPr>
          <p:spPr bwMode="auto">
            <a:xfrm>
              <a:off x="2399655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" name="Line 21"/>
            <p:cNvSpPr>
              <a:spLocks noChangeShapeType="1"/>
            </p:cNvSpPr>
            <p:nvPr/>
          </p:nvSpPr>
          <p:spPr bwMode="auto">
            <a:xfrm>
              <a:off x="2549472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" name="Line 22"/>
            <p:cNvSpPr>
              <a:spLocks noChangeShapeType="1"/>
            </p:cNvSpPr>
            <p:nvPr/>
          </p:nvSpPr>
          <p:spPr bwMode="auto">
            <a:xfrm>
              <a:off x="2699289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" name="Line 23"/>
            <p:cNvSpPr>
              <a:spLocks noChangeShapeType="1"/>
            </p:cNvSpPr>
            <p:nvPr/>
          </p:nvSpPr>
          <p:spPr bwMode="auto">
            <a:xfrm>
              <a:off x="2849106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Line 24"/>
            <p:cNvSpPr>
              <a:spLocks noChangeShapeType="1"/>
            </p:cNvSpPr>
            <p:nvPr/>
          </p:nvSpPr>
          <p:spPr bwMode="auto">
            <a:xfrm>
              <a:off x="2998923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Line 25"/>
            <p:cNvSpPr>
              <a:spLocks noChangeShapeType="1"/>
            </p:cNvSpPr>
            <p:nvPr/>
          </p:nvSpPr>
          <p:spPr bwMode="auto">
            <a:xfrm>
              <a:off x="3148740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Line 26"/>
            <p:cNvSpPr>
              <a:spLocks noChangeShapeType="1"/>
            </p:cNvSpPr>
            <p:nvPr/>
          </p:nvSpPr>
          <p:spPr bwMode="auto">
            <a:xfrm>
              <a:off x="3298557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" name="Line 27"/>
            <p:cNvSpPr>
              <a:spLocks noChangeShapeType="1"/>
            </p:cNvSpPr>
            <p:nvPr/>
          </p:nvSpPr>
          <p:spPr bwMode="auto">
            <a:xfrm>
              <a:off x="3448374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7" name="Line 28"/>
            <p:cNvSpPr>
              <a:spLocks noChangeShapeType="1"/>
            </p:cNvSpPr>
            <p:nvPr/>
          </p:nvSpPr>
          <p:spPr bwMode="auto">
            <a:xfrm>
              <a:off x="3598191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3748008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3897825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Line 31"/>
            <p:cNvSpPr>
              <a:spLocks noChangeShapeType="1"/>
            </p:cNvSpPr>
            <p:nvPr/>
          </p:nvSpPr>
          <p:spPr bwMode="auto">
            <a:xfrm>
              <a:off x="4047642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1" name="Line 32"/>
            <p:cNvSpPr>
              <a:spLocks noChangeShapeType="1"/>
            </p:cNvSpPr>
            <p:nvPr/>
          </p:nvSpPr>
          <p:spPr bwMode="auto">
            <a:xfrm>
              <a:off x="4197459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" name="Line 33"/>
            <p:cNvSpPr>
              <a:spLocks noChangeShapeType="1"/>
            </p:cNvSpPr>
            <p:nvPr/>
          </p:nvSpPr>
          <p:spPr bwMode="auto">
            <a:xfrm>
              <a:off x="4347276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" name="Line 34"/>
            <p:cNvSpPr>
              <a:spLocks noChangeShapeType="1"/>
            </p:cNvSpPr>
            <p:nvPr/>
          </p:nvSpPr>
          <p:spPr bwMode="auto">
            <a:xfrm>
              <a:off x="4497093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Line 35"/>
            <p:cNvSpPr>
              <a:spLocks noChangeShapeType="1"/>
            </p:cNvSpPr>
            <p:nvPr/>
          </p:nvSpPr>
          <p:spPr bwMode="auto">
            <a:xfrm>
              <a:off x="4646910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36"/>
            <p:cNvSpPr>
              <a:spLocks noChangeShapeType="1"/>
            </p:cNvSpPr>
            <p:nvPr/>
          </p:nvSpPr>
          <p:spPr bwMode="auto">
            <a:xfrm>
              <a:off x="4796727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6" name="Line 37"/>
            <p:cNvSpPr>
              <a:spLocks noChangeShapeType="1"/>
            </p:cNvSpPr>
            <p:nvPr/>
          </p:nvSpPr>
          <p:spPr bwMode="auto">
            <a:xfrm>
              <a:off x="4946544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Line 38"/>
            <p:cNvSpPr>
              <a:spLocks noChangeShapeType="1"/>
            </p:cNvSpPr>
            <p:nvPr/>
          </p:nvSpPr>
          <p:spPr bwMode="auto">
            <a:xfrm>
              <a:off x="5096361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Line 39"/>
            <p:cNvSpPr>
              <a:spLocks noChangeShapeType="1"/>
            </p:cNvSpPr>
            <p:nvPr/>
          </p:nvSpPr>
          <p:spPr bwMode="auto">
            <a:xfrm>
              <a:off x="5246178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9" name="Line 40"/>
            <p:cNvSpPr>
              <a:spLocks noChangeShapeType="1"/>
            </p:cNvSpPr>
            <p:nvPr/>
          </p:nvSpPr>
          <p:spPr bwMode="auto">
            <a:xfrm>
              <a:off x="5395995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0" name="Line 41"/>
            <p:cNvSpPr>
              <a:spLocks noChangeShapeType="1"/>
            </p:cNvSpPr>
            <p:nvPr/>
          </p:nvSpPr>
          <p:spPr bwMode="auto">
            <a:xfrm>
              <a:off x="5545812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1" name="Line 42"/>
            <p:cNvSpPr>
              <a:spLocks noChangeShapeType="1"/>
            </p:cNvSpPr>
            <p:nvPr/>
          </p:nvSpPr>
          <p:spPr bwMode="auto">
            <a:xfrm>
              <a:off x="5695629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2" name="Line 43"/>
            <p:cNvSpPr>
              <a:spLocks noChangeShapeType="1"/>
            </p:cNvSpPr>
            <p:nvPr/>
          </p:nvSpPr>
          <p:spPr bwMode="auto">
            <a:xfrm>
              <a:off x="5845446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3" name="Line 44"/>
            <p:cNvSpPr>
              <a:spLocks noChangeShapeType="1"/>
            </p:cNvSpPr>
            <p:nvPr/>
          </p:nvSpPr>
          <p:spPr bwMode="auto">
            <a:xfrm>
              <a:off x="5995263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4" name="Line 45"/>
            <p:cNvSpPr>
              <a:spLocks noChangeShapeType="1"/>
            </p:cNvSpPr>
            <p:nvPr/>
          </p:nvSpPr>
          <p:spPr bwMode="auto">
            <a:xfrm>
              <a:off x="6145080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5" name="Line 46"/>
            <p:cNvSpPr>
              <a:spLocks noChangeShapeType="1"/>
            </p:cNvSpPr>
            <p:nvPr/>
          </p:nvSpPr>
          <p:spPr bwMode="auto">
            <a:xfrm>
              <a:off x="6294897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6" name="Line 47"/>
            <p:cNvSpPr>
              <a:spLocks noChangeShapeType="1"/>
            </p:cNvSpPr>
            <p:nvPr/>
          </p:nvSpPr>
          <p:spPr bwMode="auto">
            <a:xfrm>
              <a:off x="6444714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Line 48"/>
            <p:cNvSpPr>
              <a:spLocks noChangeShapeType="1"/>
            </p:cNvSpPr>
            <p:nvPr/>
          </p:nvSpPr>
          <p:spPr bwMode="auto">
            <a:xfrm>
              <a:off x="6594531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8" name="Line 50"/>
            <p:cNvSpPr>
              <a:spLocks noChangeShapeType="1"/>
            </p:cNvSpPr>
            <p:nvPr/>
          </p:nvSpPr>
          <p:spPr bwMode="auto">
            <a:xfrm>
              <a:off x="6894165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" name="Line 51"/>
            <p:cNvSpPr>
              <a:spLocks noChangeShapeType="1"/>
            </p:cNvSpPr>
            <p:nvPr/>
          </p:nvSpPr>
          <p:spPr bwMode="auto">
            <a:xfrm>
              <a:off x="7043982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" name="Line 52"/>
            <p:cNvSpPr>
              <a:spLocks noChangeShapeType="1"/>
            </p:cNvSpPr>
            <p:nvPr/>
          </p:nvSpPr>
          <p:spPr bwMode="auto">
            <a:xfrm>
              <a:off x="7193799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" name="Line 53"/>
            <p:cNvSpPr>
              <a:spLocks noChangeShapeType="1"/>
            </p:cNvSpPr>
            <p:nvPr/>
          </p:nvSpPr>
          <p:spPr bwMode="auto">
            <a:xfrm>
              <a:off x="7343616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" name="Line 54"/>
            <p:cNvSpPr>
              <a:spLocks noChangeShapeType="1"/>
            </p:cNvSpPr>
            <p:nvPr/>
          </p:nvSpPr>
          <p:spPr bwMode="auto">
            <a:xfrm>
              <a:off x="7493433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" name="Line 55"/>
            <p:cNvSpPr>
              <a:spLocks noChangeShapeType="1"/>
            </p:cNvSpPr>
            <p:nvPr/>
          </p:nvSpPr>
          <p:spPr bwMode="auto">
            <a:xfrm>
              <a:off x="7643250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" name="Line 56"/>
            <p:cNvSpPr>
              <a:spLocks noChangeShapeType="1"/>
            </p:cNvSpPr>
            <p:nvPr/>
          </p:nvSpPr>
          <p:spPr bwMode="auto">
            <a:xfrm>
              <a:off x="7793067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58"/>
            <p:cNvSpPr>
              <a:spLocks noChangeShapeType="1"/>
            </p:cNvSpPr>
            <p:nvPr/>
          </p:nvSpPr>
          <p:spPr bwMode="auto">
            <a:xfrm>
              <a:off x="8092701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Line 59"/>
            <p:cNvSpPr>
              <a:spLocks noChangeShapeType="1"/>
            </p:cNvSpPr>
            <p:nvPr/>
          </p:nvSpPr>
          <p:spPr bwMode="auto">
            <a:xfrm>
              <a:off x="8242518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" name="Line 60"/>
            <p:cNvSpPr>
              <a:spLocks noChangeShapeType="1"/>
            </p:cNvSpPr>
            <p:nvPr/>
          </p:nvSpPr>
          <p:spPr bwMode="auto">
            <a:xfrm>
              <a:off x="8392335" y="40433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61"/>
            <p:cNvSpPr>
              <a:spLocks noChangeShapeType="1"/>
            </p:cNvSpPr>
            <p:nvPr/>
          </p:nvSpPr>
          <p:spPr bwMode="auto">
            <a:xfrm>
              <a:off x="8542152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Line 62"/>
            <p:cNvSpPr>
              <a:spLocks noChangeShapeType="1"/>
            </p:cNvSpPr>
            <p:nvPr/>
          </p:nvSpPr>
          <p:spPr bwMode="auto">
            <a:xfrm>
              <a:off x="8691969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" name="Line 63"/>
            <p:cNvSpPr>
              <a:spLocks noChangeShapeType="1"/>
            </p:cNvSpPr>
            <p:nvPr/>
          </p:nvSpPr>
          <p:spPr bwMode="auto">
            <a:xfrm>
              <a:off x="8841786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" name="Line 64"/>
            <p:cNvSpPr>
              <a:spLocks noChangeShapeType="1"/>
            </p:cNvSpPr>
            <p:nvPr/>
          </p:nvSpPr>
          <p:spPr bwMode="auto">
            <a:xfrm>
              <a:off x="8991600" y="40132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" name="Line 8"/>
            <p:cNvSpPr>
              <a:spLocks noChangeShapeType="1"/>
            </p:cNvSpPr>
            <p:nvPr/>
          </p:nvSpPr>
          <p:spPr bwMode="auto">
            <a:xfrm>
              <a:off x="601851" y="401320"/>
              <a:ext cx="0" cy="1618488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" name="Line 49"/>
            <p:cNvSpPr>
              <a:spLocks noChangeShapeType="1"/>
            </p:cNvSpPr>
            <p:nvPr/>
          </p:nvSpPr>
          <p:spPr bwMode="auto">
            <a:xfrm>
              <a:off x="6744348" y="401320"/>
              <a:ext cx="0" cy="1618488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" name="Line 57"/>
            <p:cNvSpPr>
              <a:spLocks noChangeShapeType="1"/>
            </p:cNvSpPr>
            <p:nvPr/>
          </p:nvSpPr>
          <p:spPr bwMode="auto">
            <a:xfrm>
              <a:off x="7942884" y="401320"/>
              <a:ext cx="0" cy="1618488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1840" y="1353820"/>
            <a:ext cx="5709920" cy="73787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 or Section Slide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4" y="2598419"/>
            <a:ext cx="6004375" cy="3041729"/>
          </a:xfrm>
        </p:spPr>
        <p:txBody>
          <a:bodyPr/>
          <a:lstStyle>
            <a:lvl2pPr>
              <a:spcBef>
                <a:spcPts val="10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85940" y="1580515"/>
            <a:ext cx="1038860" cy="4641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6288" y="1679575"/>
            <a:ext cx="275272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6" name="TextBox 135"/>
          <p:cNvSpPr txBox="1"/>
          <p:nvPr userDrawn="1"/>
        </p:nvSpPr>
        <p:spPr>
          <a:xfrm>
            <a:off x="8084820" y="1904212"/>
            <a:ext cx="269304" cy="14048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900" dirty="0">
                <a:solidFill>
                  <a:schemeClr val="tx2"/>
                </a:solidFill>
              </a:rPr>
              <a:t>Page</a:t>
            </a:r>
          </a:p>
        </p:txBody>
      </p:sp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6131587"/>
            <a:ext cx="1497330" cy="3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382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840" y="400050"/>
            <a:ext cx="7192010" cy="514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562101"/>
            <a:ext cx="3819525" cy="407670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spcBef>
                <a:spcPts val="1000"/>
              </a:spcBef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562101"/>
            <a:ext cx="3822192" cy="407670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spcBef>
                <a:spcPts val="1000"/>
              </a:spcBef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914400"/>
            <a:ext cx="7239000" cy="457200"/>
          </a:xfrm>
        </p:spPr>
        <p:txBody>
          <a:bodyPr/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edit Secondary Title (28 Pt)</a:t>
            </a:r>
          </a:p>
        </p:txBody>
      </p:sp>
    </p:spTree>
    <p:extLst>
      <p:ext uri="{BB962C8B-B14F-4D97-AF65-F5344CB8AC3E}">
        <p14:creationId xmlns:p14="http://schemas.microsoft.com/office/powerpoint/2010/main" val="25238801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2475" y="1211580"/>
            <a:ext cx="3822192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Subtitle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475" y="1912301"/>
            <a:ext cx="3822192" cy="3736023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spcBef>
                <a:spcPts val="1000"/>
              </a:spcBef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76800" y="1211580"/>
            <a:ext cx="3822192" cy="63976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Subtitle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1912301"/>
            <a:ext cx="3822192" cy="3736023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spcBef>
                <a:spcPts val="1000"/>
              </a:spcBef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832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2475" y="1211580"/>
            <a:ext cx="4947286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Subtitle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475" y="1912301"/>
            <a:ext cx="4947286" cy="3736023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spcBef>
                <a:spcPts val="1000"/>
              </a:spcBef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6940" y="1211580"/>
            <a:ext cx="2689860" cy="639762"/>
          </a:xfrm>
        </p:spPr>
        <p:txBody>
          <a:bodyPr anchor="b"/>
          <a:lstStyle>
            <a:lvl1pPr marL="0" indent="0">
              <a:buNone/>
              <a:defRPr sz="1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Subtitle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6940" y="1912301"/>
            <a:ext cx="2689860" cy="3736023"/>
          </a:xfrm>
        </p:spPr>
        <p:txBody>
          <a:bodyPr vert="horz" lIns="0" tIns="0" rIns="0" bIns="0" rtlCol="0">
            <a:noAutofit/>
          </a:bodyPr>
          <a:lstStyle>
            <a:lvl1pPr marL="130175" indent="-130175">
              <a:spcBef>
                <a:spcPts val="800"/>
              </a:spcBef>
              <a:defRPr lang="en-US" sz="1200" smtClean="0"/>
            </a:lvl1pPr>
            <a:lvl2pPr marL="347663" indent="-114300">
              <a:spcBef>
                <a:spcPts val="300"/>
              </a:spcBef>
              <a:defRPr lang="en-US" sz="1200" smtClean="0"/>
            </a:lvl2pPr>
            <a:lvl3pPr marL="576263" indent="-114300">
              <a:spcBef>
                <a:spcPts val="200"/>
              </a:spcBef>
              <a:defRPr lang="en-US" sz="1200" smtClean="0"/>
            </a:lvl3pPr>
            <a:lvl4pPr marL="804863" indent="-114300">
              <a:spcBef>
                <a:spcPts val="200"/>
              </a:spcBef>
              <a:defRPr lang="en-US" sz="1000" smtClean="0"/>
            </a:lvl4pPr>
            <a:lvl5pPr marL="971550" indent="-114300">
              <a:spcBef>
                <a:spcPts val="200"/>
              </a:spcBef>
              <a:defRPr lang="en-US"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59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3581400" y="1600200"/>
            <a:ext cx="5110163" cy="40481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1840" y="1211580"/>
            <a:ext cx="2689860" cy="639762"/>
          </a:xfrm>
        </p:spPr>
        <p:txBody>
          <a:bodyPr anchor="b"/>
          <a:lstStyle>
            <a:lvl1pPr marL="0" indent="0">
              <a:buNone/>
              <a:defRPr sz="1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Subtitle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1840" y="1912301"/>
            <a:ext cx="2689860" cy="3736023"/>
          </a:xfrm>
        </p:spPr>
        <p:txBody>
          <a:bodyPr vert="horz" lIns="0" tIns="0" rIns="0" bIns="0" rtlCol="0">
            <a:noAutofit/>
          </a:bodyPr>
          <a:lstStyle>
            <a:lvl1pPr marL="130175" indent="-130175">
              <a:spcBef>
                <a:spcPts val="800"/>
              </a:spcBef>
              <a:defRPr lang="en-US" sz="1200" smtClean="0"/>
            </a:lvl1pPr>
            <a:lvl2pPr marL="347663" indent="-114300">
              <a:spcBef>
                <a:spcPts val="300"/>
              </a:spcBef>
              <a:defRPr lang="en-US" sz="1200" smtClean="0"/>
            </a:lvl2pPr>
            <a:lvl3pPr marL="576263" indent="-114300">
              <a:spcBef>
                <a:spcPts val="200"/>
              </a:spcBef>
              <a:defRPr lang="en-US" sz="1200" smtClean="0"/>
            </a:lvl3pPr>
            <a:lvl4pPr marL="804863" indent="-114300">
              <a:spcBef>
                <a:spcPts val="200"/>
              </a:spcBef>
              <a:defRPr lang="en-US" sz="1000" smtClean="0"/>
            </a:lvl4pPr>
            <a:lvl5pPr marL="971550" indent="-114300">
              <a:spcBef>
                <a:spcPts val="200"/>
              </a:spcBef>
              <a:defRPr lang="en-US"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40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2475" y="1211580"/>
            <a:ext cx="374637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Subtitle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475" y="1874201"/>
            <a:ext cx="3746373" cy="3736023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30000"/>
              </a:lnSpc>
              <a:spcBef>
                <a:spcPts val="1800"/>
              </a:spcBef>
              <a:buNone/>
              <a:defRPr lang="en-US" smtClean="0"/>
            </a:lvl1pPr>
            <a:lvl2pPr marL="457200" indent="-160338">
              <a:lnSpc>
                <a:spcPct val="100000"/>
              </a:lnSpc>
              <a:spcBef>
                <a:spcPts val="1000"/>
              </a:spcBef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98920" y="1539874"/>
            <a:ext cx="2087880" cy="235267"/>
          </a:xfrm>
        </p:spPr>
        <p:txBody>
          <a:bodyPr anchor="b"/>
          <a:lstStyle>
            <a:lvl1pPr marL="0" indent="0">
              <a:buNone/>
              <a:defRPr sz="13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Caption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1834577"/>
            <a:ext cx="2087880" cy="968059"/>
          </a:xfrm>
        </p:spPr>
        <p:txBody>
          <a:bodyPr vert="horz" lIns="0" tIns="0" rIns="0" bIns="0" rtlCol="0">
            <a:noAutofit/>
          </a:bodyPr>
          <a:lstStyle>
            <a:lvl1pPr marL="130175" indent="-130175">
              <a:spcBef>
                <a:spcPts val="800"/>
              </a:spcBef>
              <a:defRPr lang="en-US" sz="1300" smtClean="0"/>
            </a:lvl1pPr>
            <a:lvl2pPr marL="347663" indent="-114300">
              <a:spcBef>
                <a:spcPts val="300"/>
              </a:spcBef>
              <a:defRPr lang="en-US" sz="1300" smtClean="0"/>
            </a:lvl2pPr>
            <a:lvl3pPr marL="255588" indent="-114300">
              <a:spcBef>
                <a:spcPts val="300"/>
              </a:spcBef>
              <a:defRPr lang="en-US" sz="1300" smtClean="0"/>
            </a:lvl3pPr>
            <a:lvl4pPr marL="400050" indent="-122238">
              <a:spcBef>
                <a:spcPts val="300"/>
              </a:spcBef>
              <a:defRPr lang="en-US" sz="1300" smtClean="0"/>
            </a:lvl4pPr>
            <a:lvl5pPr marL="530225" indent="-114300">
              <a:spcBef>
                <a:spcPts val="300"/>
              </a:spcBef>
              <a:defRPr lang="en-US"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598920" y="3025140"/>
            <a:ext cx="2087880" cy="235267"/>
          </a:xfrm>
        </p:spPr>
        <p:txBody>
          <a:bodyPr anchor="b"/>
          <a:lstStyle>
            <a:lvl1pPr marL="0" indent="0">
              <a:buNone/>
              <a:defRPr sz="13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Caption 2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6598920" y="3319843"/>
            <a:ext cx="2087880" cy="968059"/>
          </a:xfrm>
        </p:spPr>
        <p:txBody>
          <a:bodyPr vert="horz" lIns="0" tIns="0" rIns="0" bIns="0" rtlCol="0">
            <a:noAutofit/>
          </a:bodyPr>
          <a:lstStyle>
            <a:lvl1pPr marL="130175" indent="-130175">
              <a:spcBef>
                <a:spcPts val="800"/>
              </a:spcBef>
              <a:defRPr lang="en-US" sz="1300" smtClean="0"/>
            </a:lvl1pPr>
            <a:lvl2pPr marL="347663" indent="-114300">
              <a:spcBef>
                <a:spcPts val="300"/>
              </a:spcBef>
              <a:defRPr lang="en-US" sz="1300" smtClean="0"/>
            </a:lvl2pPr>
            <a:lvl3pPr marL="255588" indent="-114300">
              <a:spcBef>
                <a:spcPts val="300"/>
              </a:spcBef>
              <a:defRPr lang="en-US" sz="1300" smtClean="0"/>
            </a:lvl3pPr>
            <a:lvl4pPr marL="400050" indent="-122238">
              <a:spcBef>
                <a:spcPts val="300"/>
              </a:spcBef>
              <a:defRPr lang="en-US" sz="1300" smtClean="0"/>
            </a:lvl4pPr>
            <a:lvl5pPr marL="530225" indent="-114300">
              <a:spcBef>
                <a:spcPts val="300"/>
              </a:spcBef>
              <a:defRPr lang="en-US"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598920" y="4457700"/>
            <a:ext cx="2087880" cy="235267"/>
          </a:xfrm>
        </p:spPr>
        <p:txBody>
          <a:bodyPr anchor="b"/>
          <a:lstStyle>
            <a:lvl1pPr marL="0" indent="0">
              <a:buNone/>
              <a:defRPr sz="13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Caption 3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6"/>
          </p:nvPr>
        </p:nvSpPr>
        <p:spPr>
          <a:xfrm>
            <a:off x="6598920" y="4752403"/>
            <a:ext cx="2087880" cy="968059"/>
          </a:xfrm>
        </p:spPr>
        <p:txBody>
          <a:bodyPr vert="horz" lIns="0" tIns="0" rIns="0" bIns="0" rtlCol="0">
            <a:noAutofit/>
          </a:bodyPr>
          <a:lstStyle>
            <a:lvl1pPr marL="130175" indent="-130175">
              <a:spcBef>
                <a:spcPts val="800"/>
              </a:spcBef>
              <a:defRPr lang="en-US" sz="1300" smtClean="0"/>
            </a:lvl1pPr>
            <a:lvl2pPr marL="347663" indent="-114300">
              <a:spcBef>
                <a:spcPts val="300"/>
              </a:spcBef>
              <a:defRPr lang="en-US" sz="1300" smtClean="0"/>
            </a:lvl2pPr>
            <a:lvl3pPr marL="255588" indent="-114300">
              <a:spcBef>
                <a:spcPts val="300"/>
              </a:spcBef>
              <a:defRPr lang="en-US" sz="1300" smtClean="0"/>
            </a:lvl3pPr>
            <a:lvl4pPr marL="400050" indent="-122238">
              <a:spcBef>
                <a:spcPts val="300"/>
              </a:spcBef>
              <a:defRPr lang="en-US" sz="1300" smtClean="0"/>
            </a:lvl4pPr>
            <a:lvl5pPr marL="530225" indent="-114300">
              <a:spcBef>
                <a:spcPts val="300"/>
              </a:spcBef>
              <a:defRPr lang="en-US"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 hasCustomPrompt="1"/>
          </p:nvPr>
        </p:nvSpPr>
        <p:spPr>
          <a:xfrm>
            <a:off x="4724400" y="1616075"/>
            <a:ext cx="1600200" cy="1203325"/>
          </a:xfr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8" hasCustomPrompt="1"/>
          </p:nvPr>
        </p:nvSpPr>
        <p:spPr>
          <a:xfrm>
            <a:off x="4724400" y="3071495"/>
            <a:ext cx="1600200" cy="1203325"/>
          </a:xfr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4724400" y="4542155"/>
            <a:ext cx="1600200" cy="1203325"/>
          </a:xfr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69799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2474" y="4450080"/>
            <a:ext cx="2286000" cy="235267"/>
          </a:xfrm>
        </p:spPr>
        <p:txBody>
          <a:bodyPr anchor="b"/>
          <a:lstStyle>
            <a:lvl1pPr marL="0" indent="0">
              <a:buNone/>
              <a:defRPr sz="13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Caption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2475" y="1211580"/>
            <a:ext cx="625792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Subtitle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475" y="1874201"/>
            <a:ext cx="6257925" cy="830899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30000"/>
              </a:lnSpc>
              <a:spcBef>
                <a:spcPts val="800"/>
              </a:spcBef>
              <a:buNone/>
              <a:defRPr lang="en-US" smtClean="0"/>
            </a:lvl1pPr>
            <a:lvl2pPr marL="160338" indent="-160338">
              <a:lnSpc>
                <a:spcPct val="130000"/>
              </a:lnSpc>
              <a:spcBef>
                <a:spcPts val="800"/>
              </a:spcBef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 hasCustomPrompt="1"/>
          </p:nvPr>
        </p:nvSpPr>
        <p:spPr>
          <a:xfrm>
            <a:off x="752474" y="2819400"/>
            <a:ext cx="2286000" cy="1417320"/>
          </a:xfr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8" hasCustomPrompt="1"/>
          </p:nvPr>
        </p:nvSpPr>
        <p:spPr>
          <a:xfrm>
            <a:off x="3419665" y="2819400"/>
            <a:ext cx="2286000" cy="1417320"/>
          </a:xfr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6086856" y="2819400"/>
            <a:ext cx="2286000" cy="1417320"/>
          </a:xfr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3419665" y="4450080"/>
            <a:ext cx="2286000" cy="235267"/>
          </a:xfrm>
        </p:spPr>
        <p:txBody>
          <a:bodyPr anchor="b"/>
          <a:lstStyle>
            <a:lvl1pPr marL="0" indent="0">
              <a:buNone/>
              <a:defRPr sz="13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Caption 2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086856" y="4450080"/>
            <a:ext cx="2286000" cy="235267"/>
          </a:xfrm>
        </p:spPr>
        <p:txBody>
          <a:bodyPr anchor="b"/>
          <a:lstStyle>
            <a:lvl1pPr marL="0" indent="0">
              <a:buNone/>
              <a:defRPr sz="13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Caption 3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0"/>
          </p:nvPr>
        </p:nvSpPr>
        <p:spPr>
          <a:xfrm>
            <a:off x="752475" y="4724400"/>
            <a:ext cx="2295525" cy="1144588"/>
          </a:xfrm>
        </p:spPr>
        <p:txBody>
          <a:bodyPr/>
          <a:lstStyle>
            <a:lvl1pPr>
              <a:defRPr sz="1300"/>
            </a:lvl1pPr>
            <a:lvl2pPr marL="511175" indent="-152400">
              <a:spcBef>
                <a:spcPts val="300"/>
              </a:spcBef>
              <a:defRPr sz="13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31"/>
          </p:nvPr>
        </p:nvSpPr>
        <p:spPr>
          <a:xfrm>
            <a:off x="3419665" y="4724400"/>
            <a:ext cx="2295525" cy="1144588"/>
          </a:xfrm>
        </p:spPr>
        <p:txBody>
          <a:bodyPr/>
          <a:lstStyle>
            <a:lvl1pPr>
              <a:defRPr sz="1300"/>
            </a:lvl1pPr>
            <a:lvl2pPr marL="511175" indent="-152400">
              <a:spcBef>
                <a:spcPts val="300"/>
              </a:spcBef>
              <a:defRPr sz="13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32"/>
          </p:nvPr>
        </p:nvSpPr>
        <p:spPr>
          <a:xfrm>
            <a:off x="6086856" y="4724400"/>
            <a:ext cx="2295525" cy="1144588"/>
          </a:xfrm>
        </p:spPr>
        <p:txBody>
          <a:bodyPr/>
          <a:lstStyle>
            <a:lvl1pPr>
              <a:defRPr sz="1300"/>
            </a:lvl1pPr>
            <a:lvl2pPr marL="511175" indent="-152400">
              <a:spcBef>
                <a:spcPts val="300"/>
              </a:spcBef>
              <a:defRPr sz="13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577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840" y="400050"/>
            <a:ext cx="7192010" cy="514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914400"/>
            <a:ext cx="7239000" cy="457200"/>
          </a:xfrm>
        </p:spPr>
        <p:txBody>
          <a:bodyPr/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edit Secondary Title (28 Pt)</a:t>
            </a:r>
          </a:p>
        </p:txBody>
      </p:sp>
    </p:spTree>
    <p:extLst>
      <p:ext uri="{BB962C8B-B14F-4D97-AF65-F5344CB8AC3E}">
        <p14:creationId xmlns:p14="http://schemas.microsoft.com/office/powerpoint/2010/main" val="56609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8091" y="831215"/>
            <a:ext cx="5575174" cy="1470025"/>
          </a:xfrm>
        </p:spPr>
        <p:txBody>
          <a:bodyPr anchor="t"/>
          <a:lstStyle>
            <a:lvl1pPr>
              <a:lnSpc>
                <a:spcPct val="94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Type Title Here</a:t>
            </a:r>
            <a:br>
              <a:rPr lang="en-US" dirty="0"/>
            </a:br>
            <a:r>
              <a:rPr lang="en-US" dirty="0"/>
              <a:t>Not to Exceed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42647" y="5029200"/>
            <a:ext cx="1948915" cy="1021716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>
                <a:solidFill>
                  <a:srgbClr val="E900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Bold Arial</a:t>
            </a:r>
            <a:br>
              <a:rPr lang="en-US" dirty="0"/>
            </a:br>
            <a:r>
              <a:rPr lang="en-US" dirty="0"/>
              <a:t>All Else Regular Arial </a:t>
            </a:r>
          </a:p>
        </p:txBody>
      </p:sp>
      <p:sp>
        <p:nvSpPr>
          <p:cNvPr id="198" name="Text Placeholder 19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2337181"/>
            <a:ext cx="2447925" cy="1828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 Here Move Up as Needed</a:t>
            </a:r>
          </a:p>
        </p:txBody>
      </p:sp>
      <p:grpSp>
        <p:nvGrpSpPr>
          <p:cNvPr id="71" name="Group 70"/>
          <p:cNvGrpSpPr/>
          <p:nvPr/>
        </p:nvGrpSpPr>
        <p:grpSpPr>
          <a:xfrm flipV="1">
            <a:off x="152400" y="903989"/>
            <a:ext cx="8839200" cy="5137033"/>
            <a:chOff x="152400" y="-1606182"/>
            <a:chExt cx="8839200" cy="5137033"/>
          </a:xfrm>
        </p:grpSpPr>
        <p:sp>
          <p:nvSpPr>
            <p:cNvPr id="72" name="Line 8"/>
            <p:cNvSpPr>
              <a:spLocks noChangeShapeType="1"/>
            </p:cNvSpPr>
            <p:nvPr/>
          </p:nvSpPr>
          <p:spPr bwMode="auto">
            <a:xfrm>
              <a:off x="601850" y="0"/>
              <a:ext cx="129" cy="3530851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49"/>
            <p:cNvSpPr>
              <a:spLocks noChangeShapeType="1"/>
            </p:cNvSpPr>
            <p:nvPr/>
          </p:nvSpPr>
          <p:spPr bwMode="auto">
            <a:xfrm>
              <a:off x="6744348" y="0"/>
              <a:ext cx="0" cy="402336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57"/>
            <p:cNvSpPr>
              <a:spLocks noChangeShapeType="1"/>
            </p:cNvSpPr>
            <p:nvPr/>
          </p:nvSpPr>
          <p:spPr bwMode="auto">
            <a:xfrm>
              <a:off x="7942884" y="0"/>
              <a:ext cx="0" cy="402336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5"/>
            <p:cNvSpPr>
              <a:spLocks noChangeShapeType="1"/>
            </p:cNvSpPr>
            <p:nvPr/>
          </p:nvSpPr>
          <p:spPr bwMode="auto">
            <a:xfrm>
              <a:off x="15240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7"/>
            <p:cNvSpPr>
              <a:spLocks noChangeShapeType="1"/>
            </p:cNvSpPr>
            <p:nvPr/>
          </p:nvSpPr>
          <p:spPr bwMode="auto">
            <a:xfrm>
              <a:off x="45203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9"/>
            <p:cNvSpPr>
              <a:spLocks noChangeShapeType="1"/>
            </p:cNvSpPr>
            <p:nvPr/>
          </p:nvSpPr>
          <p:spPr bwMode="auto">
            <a:xfrm>
              <a:off x="75166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11"/>
            <p:cNvSpPr>
              <a:spLocks noChangeShapeType="1"/>
            </p:cNvSpPr>
            <p:nvPr/>
          </p:nvSpPr>
          <p:spPr bwMode="auto">
            <a:xfrm>
              <a:off x="105130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135093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165057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7"/>
            <p:cNvSpPr>
              <a:spLocks noChangeShapeType="1"/>
            </p:cNvSpPr>
            <p:nvPr/>
          </p:nvSpPr>
          <p:spPr bwMode="auto">
            <a:xfrm>
              <a:off x="195020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224983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254947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3"/>
            <p:cNvSpPr>
              <a:spLocks noChangeShapeType="1"/>
            </p:cNvSpPr>
            <p:nvPr/>
          </p:nvSpPr>
          <p:spPr bwMode="auto">
            <a:xfrm>
              <a:off x="284910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>
              <a:off x="314874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344837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29"/>
            <p:cNvSpPr>
              <a:spLocks noChangeShapeType="1"/>
            </p:cNvSpPr>
            <p:nvPr/>
          </p:nvSpPr>
          <p:spPr bwMode="auto">
            <a:xfrm>
              <a:off x="374800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31"/>
            <p:cNvSpPr>
              <a:spLocks noChangeShapeType="1"/>
            </p:cNvSpPr>
            <p:nvPr/>
          </p:nvSpPr>
          <p:spPr bwMode="auto">
            <a:xfrm>
              <a:off x="404764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>
              <a:off x="434727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35"/>
            <p:cNvSpPr>
              <a:spLocks noChangeShapeType="1"/>
            </p:cNvSpPr>
            <p:nvPr/>
          </p:nvSpPr>
          <p:spPr bwMode="auto">
            <a:xfrm>
              <a:off x="464691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37"/>
            <p:cNvSpPr>
              <a:spLocks noChangeShapeType="1"/>
            </p:cNvSpPr>
            <p:nvPr/>
          </p:nvSpPr>
          <p:spPr bwMode="auto">
            <a:xfrm>
              <a:off x="494654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39"/>
            <p:cNvSpPr>
              <a:spLocks noChangeShapeType="1"/>
            </p:cNvSpPr>
            <p:nvPr/>
          </p:nvSpPr>
          <p:spPr bwMode="auto">
            <a:xfrm>
              <a:off x="524617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41"/>
            <p:cNvSpPr>
              <a:spLocks noChangeShapeType="1"/>
            </p:cNvSpPr>
            <p:nvPr/>
          </p:nvSpPr>
          <p:spPr bwMode="auto">
            <a:xfrm>
              <a:off x="554581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43"/>
            <p:cNvSpPr>
              <a:spLocks noChangeShapeType="1"/>
            </p:cNvSpPr>
            <p:nvPr/>
          </p:nvSpPr>
          <p:spPr bwMode="auto">
            <a:xfrm>
              <a:off x="584544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45"/>
            <p:cNvSpPr>
              <a:spLocks noChangeShapeType="1"/>
            </p:cNvSpPr>
            <p:nvPr/>
          </p:nvSpPr>
          <p:spPr bwMode="auto">
            <a:xfrm>
              <a:off x="614508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47"/>
            <p:cNvSpPr>
              <a:spLocks noChangeShapeType="1"/>
            </p:cNvSpPr>
            <p:nvPr/>
          </p:nvSpPr>
          <p:spPr bwMode="auto">
            <a:xfrm>
              <a:off x="6444714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51"/>
            <p:cNvSpPr>
              <a:spLocks noChangeShapeType="1"/>
            </p:cNvSpPr>
            <p:nvPr/>
          </p:nvSpPr>
          <p:spPr bwMode="auto">
            <a:xfrm>
              <a:off x="704398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52"/>
            <p:cNvSpPr>
              <a:spLocks noChangeShapeType="1"/>
            </p:cNvSpPr>
            <p:nvPr/>
          </p:nvSpPr>
          <p:spPr bwMode="auto">
            <a:xfrm>
              <a:off x="7193799" y="0"/>
              <a:ext cx="0" cy="1207008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53"/>
            <p:cNvSpPr>
              <a:spLocks noChangeShapeType="1"/>
            </p:cNvSpPr>
            <p:nvPr/>
          </p:nvSpPr>
          <p:spPr bwMode="auto">
            <a:xfrm>
              <a:off x="734361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55"/>
            <p:cNvSpPr>
              <a:spLocks noChangeShapeType="1"/>
            </p:cNvSpPr>
            <p:nvPr/>
          </p:nvSpPr>
          <p:spPr bwMode="auto">
            <a:xfrm>
              <a:off x="7643250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59"/>
            <p:cNvSpPr>
              <a:spLocks noChangeShapeType="1"/>
            </p:cNvSpPr>
            <p:nvPr/>
          </p:nvSpPr>
          <p:spPr bwMode="auto">
            <a:xfrm>
              <a:off x="8242518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61"/>
            <p:cNvSpPr>
              <a:spLocks noChangeShapeType="1"/>
            </p:cNvSpPr>
            <p:nvPr/>
          </p:nvSpPr>
          <p:spPr bwMode="auto">
            <a:xfrm>
              <a:off x="8542152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6"/>
            <p:cNvSpPr>
              <a:spLocks noChangeShapeType="1"/>
            </p:cNvSpPr>
            <p:nvPr/>
          </p:nvSpPr>
          <p:spPr bwMode="auto">
            <a:xfrm>
              <a:off x="302217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0"/>
            <p:cNvSpPr>
              <a:spLocks noChangeShapeType="1"/>
            </p:cNvSpPr>
            <p:nvPr/>
          </p:nvSpPr>
          <p:spPr bwMode="auto">
            <a:xfrm>
              <a:off x="901485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4"/>
            <p:cNvSpPr>
              <a:spLocks noChangeShapeType="1"/>
            </p:cNvSpPr>
            <p:nvPr/>
          </p:nvSpPr>
          <p:spPr bwMode="auto">
            <a:xfrm>
              <a:off x="1500753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8"/>
            <p:cNvSpPr>
              <a:spLocks noChangeShapeType="1"/>
            </p:cNvSpPr>
            <p:nvPr/>
          </p:nvSpPr>
          <p:spPr bwMode="auto">
            <a:xfrm>
              <a:off x="2100021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22"/>
            <p:cNvSpPr>
              <a:spLocks noChangeShapeType="1"/>
            </p:cNvSpPr>
            <p:nvPr/>
          </p:nvSpPr>
          <p:spPr bwMode="auto">
            <a:xfrm>
              <a:off x="2699289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26"/>
            <p:cNvSpPr>
              <a:spLocks noChangeShapeType="1"/>
            </p:cNvSpPr>
            <p:nvPr/>
          </p:nvSpPr>
          <p:spPr bwMode="auto">
            <a:xfrm>
              <a:off x="3298557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30"/>
            <p:cNvSpPr>
              <a:spLocks noChangeShapeType="1"/>
            </p:cNvSpPr>
            <p:nvPr/>
          </p:nvSpPr>
          <p:spPr bwMode="auto">
            <a:xfrm>
              <a:off x="3897825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34"/>
            <p:cNvSpPr>
              <a:spLocks noChangeShapeType="1"/>
            </p:cNvSpPr>
            <p:nvPr/>
          </p:nvSpPr>
          <p:spPr bwMode="auto">
            <a:xfrm>
              <a:off x="4497093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38"/>
            <p:cNvSpPr>
              <a:spLocks noChangeShapeType="1"/>
            </p:cNvSpPr>
            <p:nvPr/>
          </p:nvSpPr>
          <p:spPr bwMode="auto">
            <a:xfrm>
              <a:off x="5096361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42"/>
            <p:cNvSpPr>
              <a:spLocks noChangeShapeType="1"/>
            </p:cNvSpPr>
            <p:nvPr/>
          </p:nvSpPr>
          <p:spPr bwMode="auto">
            <a:xfrm>
              <a:off x="5695629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46"/>
            <p:cNvSpPr>
              <a:spLocks noChangeShapeType="1"/>
            </p:cNvSpPr>
            <p:nvPr/>
          </p:nvSpPr>
          <p:spPr bwMode="auto">
            <a:xfrm>
              <a:off x="6294897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50"/>
            <p:cNvSpPr>
              <a:spLocks noChangeShapeType="1"/>
            </p:cNvSpPr>
            <p:nvPr/>
          </p:nvSpPr>
          <p:spPr bwMode="auto">
            <a:xfrm>
              <a:off x="6894165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7493433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58"/>
            <p:cNvSpPr>
              <a:spLocks noChangeShapeType="1"/>
            </p:cNvSpPr>
            <p:nvPr/>
          </p:nvSpPr>
          <p:spPr bwMode="auto">
            <a:xfrm>
              <a:off x="8092701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62"/>
            <p:cNvSpPr>
              <a:spLocks noChangeShapeType="1"/>
            </p:cNvSpPr>
            <p:nvPr/>
          </p:nvSpPr>
          <p:spPr bwMode="auto">
            <a:xfrm>
              <a:off x="8691969" y="0"/>
              <a:ext cx="0" cy="81026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63"/>
            <p:cNvSpPr>
              <a:spLocks noChangeShapeType="1"/>
            </p:cNvSpPr>
            <p:nvPr/>
          </p:nvSpPr>
          <p:spPr bwMode="auto">
            <a:xfrm>
              <a:off x="8841786" y="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2"/>
            <p:cNvSpPr>
              <a:spLocks noChangeShapeType="1"/>
            </p:cNvSpPr>
            <p:nvPr/>
          </p:nvSpPr>
          <p:spPr bwMode="auto">
            <a:xfrm>
              <a:off x="1201119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>
              <a:off x="1800387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20"/>
            <p:cNvSpPr>
              <a:spLocks noChangeShapeType="1"/>
            </p:cNvSpPr>
            <p:nvPr/>
          </p:nvSpPr>
          <p:spPr bwMode="auto">
            <a:xfrm>
              <a:off x="2399655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24"/>
            <p:cNvSpPr>
              <a:spLocks noChangeShapeType="1"/>
            </p:cNvSpPr>
            <p:nvPr/>
          </p:nvSpPr>
          <p:spPr bwMode="auto">
            <a:xfrm>
              <a:off x="2998923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28"/>
            <p:cNvSpPr>
              <a:spLocks noChangeShapeType="1"/>
            </p:cNvSpPr>
            <p:nvPr/>
          </p:nvSpPr>
          <p:spPr bwMode="auto">
            <a:xfrm>
              <a:off x="3598191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32"/>
            <p:cNvSpPr>
              <a:spLocks noChangeShapeType="1"/>
            </p:cNvSpPr>
            <p:nvPr/>
          </p:nvSpPr>
          <p:spPr bwMode="auto">
            <a:xfrm>
              <a:off x="4197459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36"/>
            <p:cNvSpPr>
              <a:spLocks noChangeShapeType="1"/>
            </p:cNvSpPr>
            <p:nvPr/>
          </p:nvSpPr>
          <p:spPr bwMode="auto">
            <a:xfrm>
              <a:off x="4796727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40"/>
            <p:cNvSpPr>
              <a:spLocks noChangeShapeType="1"/>
            </p:cNvSpPr>
            <p:nvPr/>
          </p:nvSpPr>
          <p:spPr bwMode="auto">
            <a:xfrm>
              <a:off x="5395995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44"/>
            <p:cNvSpPr>
              <a:spLocks noChangeShapeType="1"/>
            </p:cNvSpPr>
            <p:nvPr/>
          </p:nvSpPr>
          <p:spPr bwMode="auto">
            <a:xfrm>
              <a:off x="5995263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48"/>
            <p:cNvSpPr>
              <a:spLocks noChangeShapeType="1"/>
            </p:cNvSpPr>
            <p:nvPr/>
          </p:nvSpPr>
          <p:spPr bwMode="auto">
            <a:xfrm>
              <a:off x="6594531" y="-1606182"/>
              <a:ext cx="0" cy="2816352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56"/>
            <p:cNvSpPr>
              <a:spLocks noChangeShapeType="1"/>
            </p:cNvSpPr>
            <p:nvPr/>
          </p:nvSpPr>
          <p:spPr bwMode="auto">
            <a:xfrm>
              <a:off x="7793067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60"/>
            <p:cNvSpPr>
              <a:spLocks noChangeShapeType="1"/>
            </p:cNvSpPr>
            <p:nvPr/>
          </p:nvSpPr>
          <p:spPr bwMode="auto">
            <a:xfrm>
              <a:off x="8392335" y="903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64"/>
            <p:cNvSpPr>
              <a:spLocks noChangeShapeType="1"/>
            </p:cNvSpPr>
            <p:nvPr/>
          </p:nvSpPr>
          <p:spPr bwMode="auto">
            <a:xfrm>
              <a:off x="8991600" y="0"/>
              <a:ext cx="0" cy="121017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2" name="Picture 1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6131587"/>
            <a:ext cx="1497330" cy="3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35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-1295400" y="6118860"/>
            <a:ext cx="11430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589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6997235"/>
      </p:ext>
    </p:extLst>
  </p:cSld>
  <p:clrMapOvr>
    <a:masterClrMapping/>
  </p:clrMapOvr>
  <p:transition/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9814111"/>
      </p:ext>
    </p:extLst>
  </p:cSld>
  <p:clrMapOvr>
    <a:masterClrMapping/>
  </p:clrMapOvr>
  <p:transition/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9277385"/>
      </p:ext>
    </p:extLst>
  </p:cSld>
  <p:clrMapOvr>
    <a:masterClrMapping/>
  </p:clrMapOvr>
  <p:transition/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93863"/>
            <a:ext cx="3810000" cy="198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93863"/>
            <a:ext cx="3810000" cy="198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6340075"/>
      </p:ext>
    </p:extLst>
  </p:cSld>
  <p:clrMapOvr>
    <a:masterClrMapping/>
  </p:clrMapOvr>
  <p:transition/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973120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6662887"/>
      </p:ext>
    </p:extLst>
  </p:cSld>
  <p:clrMapOvr>
    <a:masterClrMapping/>
  </p:clrMapOvr>
  <p:transition/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542956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021226"/>
      </p:ext>
    </p:extLst>
  </p:cSld>
  <p:clrMapOvr>
    <a:masterClrMapping/>
  </p:clrMapOvr>
  <p:transition/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th-T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6674922"/>
      </p:ext>
    </p:extLst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8091" y="1566164"/>
            <a:ext cx="5575174" cy="1470025"/>
          </a:xfrm>
        </p:spPr>
        <p:txBody>
          <a:bodyPr/>
          <a:lstStyle>
            <a:lvl1pPr>
              <a:lnSpc>
                <a:spcPct val="94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Type Title Here</a:t>
            </a:r>
            <a:br>
              <a:rPr lang="en-US" dirty="0"/>
            </a:br>
            <a:r>
              <a:rPr lang="en-US" dirty="0"/>
              <a:t>Not to Exceed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9002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90029"/>
                </a:solidFill>
              </a:defRPr>
            </a:lvl1pPr>
          </a:lstStyle>
          <a:p>
            <a:fld id="{AD1EB484-560D-41EF-AC0B-E40E4F69B9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740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185433"/>
      </p:ext>
    </p:extLst>
  </p:cSld>
  <p:clrMapOvr>
    <a:masterClrMapping/>
  </p:clrMapOvr>
  <p:transition/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1475" y="755650"/>
            <a:ext cx="2035175" cy="2921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755650"/>
            <a:ext cx="5957887" cy="2921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3975176"/>
      </p:ext>
    </p:extLst>
  </p:cSld>
  <p:clrMapOvr>
    <a:masterClrMapping/>
  </p:clrMapOvr>
  <p:transition/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755650"/>
            <a:ext cx="8145462" cy="641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93863"/>
            <a:ext cx="7772400" cy="1982787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th-TH" noProof="0" smtClean="0"/>
          </a:p>
        </p:txBody>
      </p:sp>
    </p:spTree>
    <p:extLst>
      <p:ext uri="{BB962C8B-B14F-4D97-AF65-F5344CB8AC3E}">
        <p14:creationId xmlns:p14="http://schemas.microsoft.com/office/powerpoint/2010/main" val="470426659"/>
      </p:ext>
    </p:extLst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8091" y="1623061"/>
            <a:ext cx="5291709" cy="434340"/>
          </a:xfrm>
        </p:spPr>
        <p:txBody>
          <a:bodyPr anchor="t"/>
          <a:lstStyle>
            <a:lvl1pPr>
              <a:lnSpc>
                <a:spcPct val="94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7525" y="2439782"/>
            <a:ext cx="5292276" cy="2818017"/>
          </a:xfrm>
        </p:spPr>
        <p:txBody>
          <a:bodyPr anchor="t"/>
          <a:lstStyle>
            <a:lvl1pPr marL="0" indent="0" algn="l">
              <a:lnSpc>
                <a:spcPct val="9400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Additional copy or delete placeholder if not needed.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0" y="0"/>
            <a:ext cx="8839200" cy="2021022"/>
            <a:chOff x="152400" y="0"/>
            <a:chExt cx="8839200" cy="2021022"/>
          </a:xfrm>
        </p:grpSpPr>
        <p:sp>
          <p:nvSpPr>
            <p:cNvPr id="70" name="Line 8"/>
            <p:cNvSpPr>
              <a:spLocks noChangeShapeType="1"/>
            </p:cNvSpPr>
            <p:nvPr/>
          </p:nvSpPr>
          <p:spPr bwMode="auto">
            <a:xfrm>
              <a:off x="601851" y="0"/>
              <a:ext cx="0" cy="2021022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49"/>
            <p:cNvSpPr>
              <a:spLocks noChangeShapeType="1"/>
            </p:cNvSpPr>
            <p:nvPr/>
          </p:nvSpPr>
          <p:spPr bwMode="auto">
            <a:xfrm>
              <a:off x="6744348" y="0"/>
              <a:ext cx="0" cy="402336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57"/>
            <p:cNvSpPr>
              <a:spLocks noChangeShapeType="1"/>
            </p:cNvSpPr>
            <p:nvPr/>
          </p:nvSpPr>
          <p:spPr bwMode="auto">
            <a:xfrm>
              <a:off x="7942884" y="0"/>
              <a:ext cx="0" cy="402336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5"/>
            <p:cNvSpPr>
              <a:spLocks noChangeShapeType="1"/>
            </p:cNvSpPr>
            <p:nvPr/>
          </p:nvSpPr>
          <p:spPr bwMode="auto">
            <a:xfrm>
              <a:off x="15240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7"/>
            <p:cNvSpPr>
              <a:spLocks noChangeShapeType="1"/>
            </p:cNvSpPr>
            <p:nvPr/>
          </p:nvSpPr>
          <p:spPr bwMode="auto">
            <a:xfrm>
              <a:off x="45203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9"/>
            <p:cNvSpPr>
              <a:spLocks noChangeShapeType="1"/>
            </p:cNvSpPr>
            <p:nvPr/>
          </p:nvSpPr>
          <p:spPr bwMode="auto">
            <a:xfrm>
              <a:off x="75166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11"/>
            <p:cNvSpPr>
              <a:spLocks noChangeShapeType="1"/>
            </p:cNvSpPr>
            <p:nvPr/>
          </p:nvSpPr>
          <p:spPr bwMode="auto">
            <a:xfrm>
              <a:off x="105130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13"/>
            <p:cNvSpPr>
              <a:spLocks noChangeShapeType="1"/>
            </p:cNvSpPr>
            <p:nvPr/>
          </p:nvSpPr>
          <p:spPr bwMode="auto">
            <a:xfrm>
              <a:off x="135093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15"/>
            <p:cNvSpPr>
              <a:spLocks noChangeShapeType="1"/>
            </p:cNvSpPr>
            <p:nvPr/>
          </p:nvSpPr>
          <p:spPr bwMode="auto">
            <a:xfrm>
              <a:off x="165057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17"/>
            <p:cNvSpPr>
              <a:spLocks noChangeShapeType="1"/>
            </p:cNvSpPr>
            <p:nvPr/>
          </p:nvSpPr>
          <p:spPr bwMode="auto">
            <a:xfrm>
              <a:off x="195020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19"/>
            <p:cNvSpPr>
              <a:spLocks noChangeShapeType="1"/>
            </p:cNvSpPr>
            <p:nvPr/>
          </p:nvSpPr>
          <p:spPr bwMode="auto">
            <a:xfrm>
              <a:off x="224983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1"/>
            <p:cNvSpPr>
              <a:spLocks noChangeShapeType="1"/>
            </p:cNvSpPr>
            <p:nvPr/>
          </p:nvSpPr>
          <p:spPr bwMode="auto">
            <a:xfrm>
              <a:off x="254947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23"/>
            <p:cNvSpPr>
              <a:spLocks noChangeShapeType="1"/>
            </p:cNvSpPr>
            <p:nvPr/>
          </p:nvSpPr>
          <p:spPr bwMode="auto">
            <a:xfrm>
              <a:off x="284910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5"/>
            <p:cNvSpPr>
              <a:spLocks noChangeShapeType="1"/>
            </p:cNvSpPr>
            <p:nvPr/>
          </p:nvSpPr>
          <p:spPr bwMode="auto">
            <a:xfrm>
              <a:off x="314874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27"/>
            <p:cNvSpPr>
              <a:spLocks noChangeShapeType="1"/>
            </p:cNvSpPr>
            <p:nvPr/>
          </p:nvSpPr>
          <p:spPr bwMode="auto">
            <a:xfrm>
              <a:off x="344837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29"/>
            <p:cNvSpPr>
              <a:spLocks noChangeShapeType="1"/>
            </p:cNvSpPr>
            <p:nvPr/>
          </p:nvSpPr>
          <p:spPr bwMode="auto">
            <a:xfrm>
              <a:off x="374800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31"/>
            <p:cNvSpPr>
              <a:spLocks noChangeShapeType="1"/>
            </p:cNvSpPr>
            <p:nvPr/>
          </p:nvSpPr>
          <p:spPr bwMode="auto">
            <a:xfrm>
              <a:off x="404764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33"/>
            <p:cNvSpPr>
              <a:spLocks noChangeShapeType="1"/>
            </p:cNvSpPr>
            <p:nvPr/>
          </p:nvSpPr>
          <p:spPr bwMode="auto">
            <a:xfrm>
              <a:off x="434727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35"/>
            <p:cNvSpPr>
              <a:spLocks noChangeShapeType="1"/>
            </p:cNvSpPr>
            <p:nvPr/>
          </p:nvSpPr>
          <p:spPr bwMode="auto">
            <a:xfrm>
              <a:off x="464691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37"/>
            <p:cNvSpPr>
              <a:spLocks noChangeShapeType="1"/>
            </p:cNvSpPr>
            <p:nvPr/>
          </p:nvSpPr>
          <p:spPr bwMode="auto">
            <a:xfrm>
              <a:off x="494654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39"/>
            <p:cNvSpPr>
              <a:spLocks noChangeShapeType="1"/>
            </p:cNvSpPr>
            <p:nvPr/>
          </p:nvSpPr>
          <p:spPr bwMode="auto">
            <a:xfrm>
              <a:off x="524617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41"/>
            <p:cNvSpPr>
              <a:spLocks noChangeShapeType="1"/>
            </p:cNvSpPr>
            <p:nvPr/>
          </p:nvSpPr>
          <p:spPr bwMode="auto">
            <a:xfrm>
              <a:off x="554581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43"/>
            <p:cNvSpPr>
              <a:spLocks noChangeShapeType="1"/>
            </p:cNvSpPr>
            <p:nvPr/>
          </p:nvSpPr>
          <p:spPr bwMode="auto">
            <a:xfrm>
              <a:off x="584544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45"/>
            <p:cNvSpPr>
              <a:spLocks noChangeShapeType="1"/>
            </p:cNvSpPr>
            <p:nvPr/>
          </p:nvSpPr>
          <p:spPr bwMode="auto">
            <a:xfrm>
              <a:off x="614508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47"/>
            <p:cNvSpPr>
              <a:spLocks noChangeShapeType="1"/>
            </p:cNvSpPr>
            <p:nvPr/>
          </p:nvSpPr>
          <p:spPr bwMode="auto">
            <a:xfrm>
              <a:off x="6444714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51"/>
            <p:cNvSpPr>
              <a:spLocks noChangeShapeType="1"/>
            </p:cNvSpPr>
            <p:nvPr/>
          </p:nvSpPr>
          <p:spPr bwMode="auto">
            <a:xfrm>
              <a:off x="704398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52"/>
            <p:cNvSpPr>
              <a:spLocks noChangeShapeType="1"/>
            </p:cNvSpPr>
            <p:nvPr/>
          </p:nvSpPr>
          <p:spPr bwMode="auto">
            <a:xfrm>
              <a:off x="7193799" y="0"/>
              <a:ext cx="0" cy="121920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53"/>
            <p:cNvSpPr>
              <a:spLocks noChangeShapeType="1"/>
            </p:cNvSpPr>
            <p:nvPr/>
          </p:nvSpPr>
          <p:spPr bwMode="auto">
            <a:xfrm>
              <a:off x="734361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55"/>
            <p:cNvSpPr>
              <a:spLocks noChangeShapeType="1"/>
            </p:cNvSpPr>
            <p:nvPr/>
          </p:nvSpPr>
          <p:spPr bwMode="auto">
            <a:xfrm>
              <a:off x="7643250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59"/>
            <p:cNvSpPr>
              <a:spLocks noChangeShapeType="1"/>
            </p:cNvSpPr>
            <p:nvPr/>
          </p:nvSpPr>
          <p:spPr bwMode="auto">
            <a:xfrm>
              <a:off x="8242518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61"/>
            <p:cNvSpPr>
              <a:spLocks noChangeShapeType="1"/>
            </p:cNvSpPr>
            <p:nvPr/>
          </p:nvSpPr>
          <p:spPr bwMode="auto">
            <a:xfrm>
              <a:off x="8542152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6"/>
            <p:cNvSpPr>
              <a:spLocks noChangeShapeType="1"/>
            </p:cNvSpPr>
            <p:nvPr/>
          </p:nvSpPr>
          <p:spPr bwMode="auto">
            <a:xfrm>
              <a:off x="302217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0"/>
            <p:cNvSpPr>
              <a:spLocks noChangeShapeType="1"/>
            </p:cNvSpPr>
            <p:nvPr/>
          </p:nvSpPr>
          <p:spPr bwMode="auto">
            <a:xfrm>
              <a:off x="901485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4"/>
            <p:cNvSpPr>
              <a:spLocks noChangeShapeType="1"/>
            </p:cNvSpPr>
            <p:nvPr/>
          </p:nvSpPr>
          <p:spPr bwMode="auto">
            <a:xfrm>
              <a:off x="1500753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18"/>
            <p:cNvSpPr>
              <a:spLocks noChangeShapeType="1"/>
            </p:cNvSpPr>
            <p:nvPr/>
          </p:nvSpPr>
          <p:spPr bwMode="auto">
            <a:xfrm>
              <a:off x="2100021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22"/>
            <p:cNvSpPr>
              <a:spLocks noChangeShapeType="1"/>
            </p:cNvSpPr>
            <p:nvPr/>
          </p:nvSpPr>
          <p:spPr bwMode="auto">
            <a:xfrm>
              <a:off x="2699289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26"/>
            <p:cNvSpPr>
              <a:spLocks noChangeShapeType="1"/>
            </p:cNvSpPr>
            <p:nvPr/>
          </p:nvSpPr>
          <p:spPr bwMode="auto">
            <a:xfrm>
              <a:off x="3298557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30"/>
            <p:cNvSpPr>
              <a:spLocks noChangeShapeType="1"/>
            </p:cNvSpPr>
            <p:nvPr/>
          </p:nvSpPr>
          <p:spPr bwMode="auto">
            <a:xfrm>
              <a:off x="3897825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34"/>
            <p:cNvSpPr>
              <a:spLocks noChangeShapeType="1"/>
            </p:cNvSpPr>
            <p:nvPr/>
          </p:nvSpPr>
          <p:spPr bwMode="auto">
            <a:xfrm>
              <a:off x="4497093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38"/>
            <p:cNvSpPr>
              <a:spLocks noChangeShapeType="1"/>
            </p:cNvSpPr>
            <p:nvPr/>
          </p:nvSpPr>
          <p:spPr bwMode="auto">
            <a:xfrm>
              <a:off x="5096361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42"/>
            <p:cNvSpPr>
              <a:spLocks noChangeShapeType="1"/>
            </p:cNvSpPr>
            <p:nvPr/>
          </p:nvSpPr>
          <p:spPr bwMode="auto">
            <a:xfrm>
              <a:off x="5695629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46"/>
            <p:cNvSpPr>
              <a:spLocks noChangeShapeType="1"/>
            </p:cNvSpPr>
            <p:nvPr/>
          </p:nvSpPr>
          <p:spPr bwMode="auto">
            <a:xfrm>
              <a:off x="6294897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50"/>
            <p:cNvSpPr>
              <a:spLocks noChangeShapeType="1"/>
            </p:cNvSpPr>
            <p:nvPr/>
          </p:nvSpPr>
          <p:spPr bwMode="auto">
            <a:xfrm>
              <a:off x="6894165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54"/>
            <p:cNvSpPr>
              <a:spLocks noChangeShapeType="1"/>
            </p:cNvSpPr>
            <p:nvPr/>
          </p:nvSpPr>
          <p:spPr bwMode="auto">
            <a:xfrm>
              <a:off x="7493433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58"/>
            <p:cNvSpPr>
              <a:spLocks noChangeShapeType="1"/>
            </p:cNvSpPr>
            <p:nvPr/>
          </p:nvSpPr>
          <p:spPr bwMode="auto">
            <a:xfrm>
              <a:off x="8092701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62"/>
            <p:cNvSpPr>
              <a:spLocks noChangeShapeType="1"/>
            </p:cNvSpPr>
            <p:nvPr/>
          </p:nvSpPr>
          <p:spPr bwMode="auto">
            <a:xfrm>
              <a:off x="8691969" y="0"/>
              <a:ext cx="0" cy="81026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63"/>
            <p:cNvSpPr>
              <a:spLocks noChangeShapeType="1"/>
            </p:cNvSpPr>
            <p:nvPr/>
          </p:nvSpPr>
          <p:spPr bwMode="auto">
            <a:xfrm>
              <a:off x="8841786" y="0"/>
              <a:ext cx="0" cy="40339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12"/>
            <p:cNvSpPr>
              <a:spLocks noChangeShapeType="1"/>
            </p:cNvSpPr>
            <p:nvPr/>
          </p:nvSpPr>
          <p:spPr bwMode="auto">
            <a:xfrm>
              <a:off x="1201119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16"/>
            <p:cNvSpPr>
              <a:spLocks noChangeShapeType="1"/>
            </p:cNvSpPr>
            <p:nvPr/>
          </p:nvSpPr>
          <p:spPr bwMode="auto">
            <a:xfrm>
              <a:off x="1800387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20"/>
            <p:cNvSpPr>
              <a:spLocks noChangeShapeType="1"/>
            </p:cNvSpPr>
            <p:nvPr/>
          </p:nvSpPr>
          <p:spPr bwMode="auto">
            <a:xfrm>
              <a:off x="2399655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24"/>
            <p:cNvSpPr>
              <a:spLocks noChangeShapeType="1"/>
            </p:cNvSpPr>
            <p:nvPr/>
          </p:nvSpPr>
          <p:spPr bwMode="auto">
            <a:xfrm>
              <a:off x="2998923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28"/>
            <p:cNvSpPr>
              <a:spLocks noChangeShapeType="1"/>
            </p:cNvSpPr>
            <p:nvPr/>
          </p:nvSpPr>
          <p:spPr bwMode="auto">
            <a:xfrm>
              <a:off x="3598191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32"/>
            <p:cNvSpPr>
              <a:spLocks noChangeShapeType="1"/>
            </p:cNvSpPr>
            <p:nvPr/>
          </p:nvSpPr>
          <p:spPr bwMode="auto">
            <a:xfrm>
              <a:off x="4197459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36"/>
            <p:cNvSpPr>
              <a:spLocks noChangeShapeType="1"/>
            </p:cNvSpPr>
            <p:nvPr/>
          </p:nvSpPr>
          <p:spPr bwMode="auto">
            <a:xfrm>
              <a:off x="4796727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40"/>
            <p:cNvSpPr>
              <a:spLocks noChangeShapeType="1"/>
            </p:cNvSpPr>
            <p:nvPr/>
          </p:nvSpPr>
          <p:spPr bwMode="auto">
            <a:xfrm>
              <a:off x="5395995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44"/>
            <p:cNvSpPr>
              <a:spLocks noChangeShapeType="1"/>
            </p:cNvSpPr>
            <p:nvPr/>
          </p:nvSpPr>
          <p:spPr bwMode="auto">
            <a:xfrm>
              <a:off x="5995263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48"/>
            <p:cNvSpPr>
              <a:spLocks noChangeShapeType="1"/>
            </p:cNvSpPr>
            <p:nvPr/>
          </p:nvSpPr>
          <p:spPr bwMode="auto">
            <a:xfrm>
              <a:off x="6594531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56"/>
            <p:cNvSpPr>
              <a:spLocks noChangeShapeType="1"/>
            </p:cNvSpPr>
            <p:nvPr/>
          </p:nvSpPr>
          <p:spPr bwMode="auto">
            <a:xfrm>
              <a:off x="7793067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60"/>
            <p:cNvSpPr>
              <a:spLocks noChangeShapeType="1"/>
            </p:cNvSpPr>
            <p:nvPr/>
          </p:nvSpPr>
          <p:spPr bwMode="auto">
            <a:xfrm>
              <a:off x="8392335" y="903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64"/>
            <p:cNvSpPr>
              <a:spLocks noChangeShapeType="1"/>
            </p:cNvSpPr>
            <p:nvPr/>
          </p:nvSpPr>
          <p:spPr bwMode="auto">
            <a:xfrm>
              <a:off x="8991600" y="0"/>
              <a:ext cx="0" cy="1210170"/>
            </a:xfrm>
            <a:prstGeom prst="line">
              <a:avLst/>
            </a:pr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6131587"/>
            <a:ext cx="1497330" cy="3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9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4" y="1555115"/>
            <a:ext cx="7172326" cy="4024074"/>
          </a:xfrm>
        </p:spPr>
        <p:txBody>
          <a:bodyPr/>
          <a:lstStyle>
            <a:lvl2pPr>
              <a:spcBef>
                <a:spcPts val="10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484-560D-41EF-AC0B-E40E4F69B9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914400"/>
            <a:ext cx="7239000" cy="457200"/>
          </a:xfrm>
        </p:spPr>
        <p:txBody>
          <a:bodyPr/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Add Secondary Title in Keysight Gray (28 Pt)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152400" y="401320"/>
            <a:ext cx="8839200" cy="1618488"/>
            <a:chOff x="152400" y="401320"/>
            <a:chExt cx="8839200" cy="1618488"/>
          </a:xfrm>
        </p:grpSpPr>
        <p:sp>
          <p:nvSpPr>
            <p:cNvPr id="75" name="Line 5"/>
            <p:cNvSpPr>
              <a:spLocks noChangeShapeType="1"/>
            </p:cNvSpPr>
            <p:nvPr/>
          </p:nvSpPr>
          <p:spPr bwMode="auto">
            <a:xfrm>
              <a:off x="152400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6"/>
            <p:cNvSpPr>
              <a:spLocks noChangeShapeType="1"/>
            </p:cNvSpPr>
            <p:nvPr/>
          </p:nvSpPr>
          <p:spPr bwMode="auto">
            <a:xfrm>
              <a:off x="302217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7"/>
            <p:cNvSpPr>
              <a:spLocks noChangeShapeType="1"/>
            </p:cNvSpPr>
            <p:nvPr/>
          </p:nvSpPr>
          <p:spPr bwMode="auto">
            <a:xfrm>
              <a:off x="452034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9"/>
            <p:cNvSpPr>
              <a:spLocks noChangeShapeType="1"/>
            </p:cNvSpPr>
            <p:nvPr/>
          </p:nvSpPr>
          <p:spPr bwMode="auto">
            <a:xfrm>
              <a:off x="751668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10"/>
            <p:cNvSpPr>
              <a:spLocks noChangeShapeType="1"/>
            </p:cNvSpPr>
            <p:nvPr/>
          </p:nvSpPr>
          <p:spPr bwMode="auto">
            <a:xfrm>
              <a:off x="901485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1"/>
            <p:cNvSpPr>
              <a:spLocks noChangeShapeType="1"/>
            </p:cNvSpPr>
            <p:nvPr/>
          </p:nvSpPr>
          <p:spPr bwMode="auto">
            <a:xfrm>
              <a:off x="1051302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2"/>
            <p:cNvSpPr>
              <a:spLocks noChangeShapeType="1"/>
            </p:cNvSpPr>
            <p:nvPr/>
          </p:nvSpPr>
          <p:spPr bwMode="auto">
            <a:xfrm>
              <a:off x="1201119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13"/>
            <p:cNvSpPr>
              <a:spLocks noChangeShapeType="1"/>
            </p:cNvSpPr>
            <p:nvPr/>
          </p:nvSpPr>
          <p:spPr bwMode="auto">
            <a:xfrm>
              <a:off x="1350936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14"/>
            <p:cNvSpPr>
              <a:spLocks noChangeShapeType="1"/>
            </p:cNvSpPr>
            <p:nvPr/>
          </p:nvSpPr>
          <p:spPr bwMode="auto">
            <a:xfrm>
              <a:off x="1500753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5"/>
            <p:cNvSpPr>
              <a:spLocks noChangeShapeType="1"/>
            </p:cNvSpPr>
            <p:nvPr/>
          </p:nvSpPr>
          <p:spPr bwMode="auto">
            <a:xfrm>
              <a:off x="1650570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>
              <a:off x="1800387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7"/>
            <p:cNvSpPr>
              <a:spLocks noChangeShapeType="1"/>
            </p:cNvSpPr>
            <p:nvPr/>
          </p:nvSpPr>
          <p:spPr bwMode="auto">
            <a:xfrm>
              <a:off x="1950204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18"/>
            <p:cNvSpPr>
              <a:spLocks noChangeShapeType="1"/>
            </p:cNvSpPr>
            <p:nvPr/>
          </p:nvSpPr>
          <p:spPr bwMode="auto">
            <a:xfrm>
              <a:off x="2100021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19"/>
            <p:cNvSpPr>
              <a:spLocks noChangeShapeType="1"/>
            </p:cNvSpPr>
            <p:nvPr/>
          </p:nvSpPr>
          <p:spPr bwMode="auto">
            <a:xfrm>
              <a:off x="2249838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0"/>
            <p:cNvSpPr>
              <a:spLocks noChangeShapeType="1"/>
            </p:cNvSpPr>
            <p:nvPr/>
          </p:nvSpPr>
          <p:spPr bwMode="auto">
            <a:xfrm>
              <a:off x="2399655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21"/>
            <p:cNvSpPr>
              <a:spLocks noChangeShapeType="1"/>
            </p:cNvSpPr>
            <p:nvPr/>
          </p:nvSpPr>
          <p:spPr bwMode="auto">
            <a:xfrm>
              <a:off x="2549472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22"/>
            <p:cNvSpPr>
              <a:spLocks noChangeShapeType="1"/>
            </p:cNvSpPr>
            <p:nvPr/>
          </p:nvSpPr>
          <p:spPr bwMode="auto">
            <a:xfrm>
              <a:off x="2699289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23"/>
            <p:cNvSpPr>
              <a:spLocks noChangeShapeType="1"/>
            </p:cNvSpPr>
            <p:nvPr/>
          </p:nvSpPr>
          <p:spPr bwMode="auto">
            <a:xfrm>
              <a:off x="2849106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24"/>
            <p:cNvSpPr>
              <a:spLocks noChangeShapeType="1"/>
            </p:cNvSpPr>
            <p:nvPr/>
          </p:nvSpPr>
          <p:spPr bwMode="auto">
            <a:xfrm>
              <a:off x="2998923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25"/>
            <p:cNvSpPr>
              <a:spLocks noChangeShapeType="1"/>
            </p:cNvSpPr>
            <p:nvPr/>
          </p:nvSpPr>
          <p:spPr bwMode="auto">
            <a:xfrm>
              <a:off x="3148740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6"/>
            <p:cNvSpPr>
              <a:spLocks noChangeShapeType="1"/>
            </p:cNvSpPr>
            <p:nvPr/>
          </p:nvSpPr>
          <p:spPr bwMode="auto">
            <a:xfrm>
              <a:off x="3298557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7"/>
            <p:cNvSpPr>
              <a:spLocks noChangeShapeType="1"/>
            </p:cNvSpPr>
            <p:nvPr/>
          </p:nvSpPr>
          <p:spPr bwMode="auto">
            <a:xfrm>
              <a:off x="3448374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28"/>
            <p:cNvSpPr>
              <a:spLocks noChangeShapeType="1"/>
            </p:cNvSpPr>
            <p:nvPr/>
          </p:nvSpPr>
          <p:spPr bwMode="auto">
            <a:xfrm>
              <a:off x="3598191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3748008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3897825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31"/>
            <p:cNvSpPr>
              <a:spLocks noChangeShapeType="1"/>
            </p:cNvSpPr>
            <p:nvPr/>
          </p:nvSpPr>
          <p:spPr bwMode="auto">
            <a:xfrm>
              <a:off x="4047642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32"/>
            <p:cNvSpPr>
              <a:spLocks noChangeShapeType="1"/>
            </p:cNvSpPr>
            <p:nvPr/>
          </p:nvSpPr>
          <p:spPr bwMode="auto">
            <a:xfrm>
              <a:off x="4197459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33"/>
            <p:cNvSpPr>
              <a:spLocks noChangeShapeType="1"/>
            </p:cNvSpPr>
            <p:nvPr/>
          </p:nvSpPr>
          <p:spPr bwMode="auto">
            <a:xfrm>
              <a:off x="4347276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34"/>
            <p:cNvSpPr>
              <a:spLocks noChangeShapeType="1"/>
            </p:cNvSpPr>
            <p:nvPr/>
          </p:nvSpPr>
          <p:spPr bwMode="auto">
            <a:xfrm>
              <a:off x="4497093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35"/>
            <p:cNvSpPr>
              <a:spLocks noChangeShapeType="1"/>
            </p:cNvSpPr>
            <p:nvPr/>
          </p:nvSpPr>
          <p:spPr bwMode="auto">
            <a:xfrm>
              <a:off x="4646910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36"/>
            <p:cNvSpPr>
              <a:spLocks noChangeShapeType="1"/>
            </p:cNvSpPr>
            <p:nvPr/>
          </p:nvSpPr>
          <p:spPr bwMode="auto">
            <a:xfrm>
              <a:off x="4796727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37"/>
            <p:cNvSpPr>
              <a:spLocks noChangeShapeType="1"/>
            </p:cNvSpPr>
            <p:nvPr/>
          </p:nvSpPr>
          <p:spPr bwMode="auto">
            <a:xfrm>
              <a:off x="4946544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38"/>
            <p:cNvSpPr>
              <a:spLocks noChangeShapeType="1"/>
            </p:cNvSpPr>
            <p:nvPr/>
          </p:nvSpPr>
          <p:spPr bwMode="auto">
            <a:xfrm>
              <a:off x="5096361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39"/>
            <p:cNvSpPr>
              <a:spLocks noChangeShapeType="1"/>
            </p:cNvSpPr>
            <p:nvPr/>
          </p:nvSpPr>
          <p:spPr bwMode="auto">
            <a:xfrm>
              <a:off x="5246178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40"/>
            <p:cNvSpPr>
              <a:spLocks noChangeShapeType="1"/>
            </p:cNvSpPr>
            <p:nvPr/>
          </p:nvSpPr>
          <p:spPr bwMode="auto">
            <a:xfrm>
              <a:off x="5395995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41"/>
            <p:cNvSpPr>
              <a:spLocks noChangeShapeType="1"/>
            </p:cNvSpPr>
            <p:nvPr/>
          </p:nvSpPr>
          <p:spPr bwMode="auto">
            <a:xfrm>
              <a:off x="5545812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42"/>
            <p:cNvSpPr>
              <a:spLocks noChangeShapeType="1"/>
            </p:cNvSpPr>
            <p:nvPr/>
          </p:nvSpPr>
          <p:spPr bwMode="auto">
            <a:xfrm>
              <a:off x="5695629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43"/>
            <p:cNvSpPr>
              <a:spLocks noChangeShapeType="1"/>
            </p:cNvSpPr>
            <p:nvPr/>
          </p:nvSpPr>
          <p:spPr bwMode="auto">
            <a:xfrm>
              <a:off x="5845446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44"/>
            <p:cNvSpPr>
              <a:spLocks noChangeShapeType="1"/>
            </p:cNvSpPr>
            <p:nvPr/>
          </p:nvSpPr>
          <p:spPr bwMode="auto">
            <a:xfrm>
              <a:off x="5995263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45"/>
            <p:cNvSpPr>
              <a:spLocks noChangeShapeType="1"/>
            </p:cNvSpPr>
            <p:nvPr/>
          </p:nvSpPr>
          <p:spPr bwMode="auto">
            <a:xfrm>
              <a:off x="6145080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46"/>
            <p:cNvSpPr>
              <a:spLocks noChangeShapeType="1"/>
            </p:cNvSpPr>
            <p:nvPr/>
          </p:nvSpPr>
          <p:spPr bwMode="auto">
            <a:xfrm>
              <a:off x="6294897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47"/>
            <p:cNvSpPr>
              <a:spLocks noChangeShapeType="1"/>
            </p:cNvSpPr>
            <p:nvPr/>
          </p:nvSpPr>
          <p:spPr bwMode="auto">
            <a:xfrm>
              <a:off x="6444714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48"/>
            <p:cNvSpPr>
              <a:spLocks noChangeShapeType="1"/>
            </p:cNvSpPr>
            <p:nvPr/>
          </p:nvSpPr>
          <p:spPr bwMode="auto">
            <a:xfrm>
              <a:off x="6594531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50"/>
            <p:cNvSpPr>
              <a:spLocks noChangeShapeType="1"/>
            </p:cNvSpPr>
            <p:nvPr/>
          </p:nvSpPr>
          <p:spPr bwMode="auto">
            <a:xfrm>
              <a:off x="6894165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51"/>
            <p:cNvSpPr>
              <a:spLocks noChangeShapeType="1"/>
            </p:cNvSpPr>
            <p:nvPr/>
          </p:nvSpPr>
          <p:spPr bwMode="auto">
            <a:xfrm>
              <a:off x="7043982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52"/>
            <p:cNvSpPr>
              <a:spLocks noChangeShapeType="1"/>
            </p:cNvSpPr>
            <p:nvPr/>
          </p:nvSpPr>
          <p:spPr bwMode="auto">
            <a:xfrm>
              <a:off x="7193799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53"/>
            <p:cNvSpPr>
              <a:spLocks noChangeShapeType="1"/>
            </p:cNvSpPr>
            <p:nvPr/>
          </p:nvSpPr>
          <p:spPr bwMode="auto">
            <a:xfrm>
              <a:off x="7343616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54"/>
            <p:cNvSpPr>
              <a:spLocks noChangeShapeType="1"/>
            </p:cNvSpPr>
            <p:nvPr/>
          </p:nvSpPr>
          <p:spPr bwMode="auto">
            <a:xfrm>
              <a:off x="7493433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55"/>
            <p:cNvSpPr>
              <a:spLocks noChangeShapeType="1"/>
            </p:cNvSpPr>
            <p:nvPr/>
          </p:nvSpPr>
          <p:spPr bwMode="auto">
            <a:xfrm>
              <a:off x="7643250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56"/>
            <p:cNvSpPr>
              <a:spLocks noChangeShapeType="1"/>
            </p:cNvSpPr>
            <p:nvPr/>
          </p:nvSpPr>
          <p:spPr bwMode="auto">
            <a:xfrm>
              <a:off x="7793067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58"/>
            <p:cNvSpPr>
              <a:spLocks noChangeShapeType="1"/>
            </p:cNvSpPr>
            <p:nvPr/>
          </p:nvSpPr>
          <p:spPr bwMode="auto">
            <a:xfrm>
              <a:off x="8092701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59"/>
            <p:cNvSpPr>
              <a:spLocks noChangeShapeType="1"/>
            </p:cNvSpPr>
            <p:nvPr/>
          </p:nvSpPr>
          <p:spPr bwMode="auto">
            <a:xfrm>
              <a:off x="8242518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0"/>
            <p:cNvSpPr>
              <a:spLocks noChangeShapeType="1"/>
            </p:cNvSpPr>
            <p:nvPr/>
          </p:nvSpPr>
          <p:spPr bwMode="auto">
            <a:xfrm>
              <a:off x="8392335" y="40433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61"/>
            <p:cNvSpPr>
              <a:spLocks noChangeShapeType="1"/>
            </p:cNvSpPr>
            <p:nvPr/>
          </p:nvSpPr>
          <p:spPr bwMode="auto">
            <a:xfrm>
              <a:off x="8542152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62"/>
            <p:cNvSpPr>
              <a:spLocks noChangeShapeType="1"/>
            </p:cNvSpPr>
            <p:nvPr/>
          </p:nvSpPr>
          <p:spPr bwMode="auto">
            <a:xfrm>
              <a:off x="8691969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63"/>
            <p:cNvSpPr>
              <a:spLocks noChangeShapeType="1"/>
            </p:cNvSpPr>
            <p:nvPr/>
          </p:nvSpPr>
          <p:spPr bwMode="auto">
            <a:xfrm>
              <a:off x="8841786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64"/>
            <p:cNvSpPr>
              <a:spLocks noChangeShapeType="1"/>
            </p:cNvSpPr>
            <p:nvPr/>
          </p:nvSpPr>
          <p:spPr bwMode="auto">
            <a:xfrm>
              <a:off x="8991600" y="401320"/>
              <a:ext cx="0" cy="403390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8"/>
            <p:cNvSpPr>
              <a:spLocks noChangeShapeType="1"/>
            </p:cNvSpPr>
            <p:nvPr/>
          </p:nvSpPr>
          <p:spPr bwMode="auto">
            <a:xfrm>
              <a:off x="601851" y="401320"/>
              <a:ext cx="0" cy="1618488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49"/>
            <p:cNvSpPr>
              <a:spLocks noChangeShapeType="1"/>
            </p:cNvSpPr>
            <p:nvPr/>
          </p:nvSpPr>
          <p:spPr bwMode="auto">
            <a:xfrm>
              <a:off x="6744348" y="401320"/>
              <a:ext cx="0" cy="1618488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57"/>
            <p:cNvSpPr>
              <a:spLocks noChangeShapeType="1"/>
            </p:cNvSpPr>
            <p:nvPr/>
          </p:nvSpPr>
          <p:spPr bwMode="auto">
            <a:xfrm>
              <a:off x="7942884" y="401320"/>
              <a:ext cx="0" cy="1618488"/>
            </a:xfrm>
            <a:prstGeom prst="line">
              <a:avLst/>
            </a:prstGeom>
            <a:noFill/>
            <a:ln w="6350" cap="flat">
              <a:solidFill>
                <a:srgbClr val="E900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1840" y="1353820"/>
            <a:ext cx="5709920" cy="737870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 or Section Slide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4" y="2598419"/>
            <a:ext cx="6004375" cy="3041729"/>
          </a:xfrm>
        </p:spPr>
        <p:txBody>
          <a:bodyPr/>
          <a:lstStyle>
            <a:lvl2pPr>
              <a:spcBef>
                <a:spcPts val="10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85940" y="1580515"/>
            <a:ext cx="1038860" cy="464185"/>
          </a:xfrm>
        </p:spPr>
        <p:txBody>
          <a:bodyPr/>
          <a:lstStyle>
            <a:lvl1pPr>
              <a:defRPr>
                <a:solidFill>
                  <a:srgbClr val="E9002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6288" y="1679575"/>
            <a:ext cx="275272" cy="365125"/>
          </a:xfrm>
        </p:spPr>
        <p:txBody>
          <a:bodyPr/>
          <a:lstStyle>
            <a:lvl1pPr>
              <a:defRPr>
                <a:solidFill>
                  <a:srgbClr val="E90029"/>
                </a:solidFill>
              </a:defRPr>
            </a:lvl1pPr>
          </a:lstStyle>
          <a:p>
            <a:fld id="{AD1EB484-560D-41EF-AC0B-E40E4F69B92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6131587"/>
            <a:ext cx="1497330" cy="346050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8084820" y="1892351"/>
            <a:ext cx="269304" cy="15234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900" dirty="0">
                <a:solidFill>
                  <a:srgbClr val="E90029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04629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562101"/>
            <a:ext cx="3819525" cy="407670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spcBef>
                <a:spcPts val="1000"/>
              </a:spcBef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562101"/>
            <a:ext cx="3822192" cy="407670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spcBef>
                <a:spcPts val="1000"/>
              </a:spcBef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90029"/>
                </a:solidFill>
              </a:defRPr>
            </a:lvl1pPr>
          </a:lstStyle>
          <a:p>
            <a:fld id="{AD1EB484-560D-41EF-AC0B-E40E4F69B9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914400"/>
            <a:ext cx="7239000" cy="45720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Add Secondary Title in Keysight Gray (28 Pt)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2475" y="1211580"/>
            <a:ext cx="3822192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Subtitle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475" y="1912301"/>
            <a:ext cx="3822192" cy="3736023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spcBef>
                <a:spcPts val="1000"/>
              </a:spcBef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76800" y="1211580"/>
            <a:ext cx="3822192" cy="63976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Type Subtitle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1912301"/>
            <a:ext cx="3822192" cy="3736023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spcBef>
                <a:spcPts val="1000"/>
              </a:spcBef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90029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90029"/>
                </a:solidFill>
              </a:defRPr>
            </a:lvl1pPr>
          </a:lstStyle>
          <a:p>
            <a:fld id="{AD1EB484-560D-41EF-AC0B-E40E4F69B9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1840" y="400050"/>
            <a:ext cx="7192010" cy="5143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74" y="1555115"/>
            <a:ext cx="7172326" cy="40240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85940" y="6029960"/>
            <a:ext cx="1038860" cy="46418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10000"/>
              </a:lnSpc>
              <a:defRPr sz="900">
                <a:solidFill>
                  <a:srgbClr val="E9002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6288" y="6129020"/>
            <a:ext cx="275272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10000"/>
              </a:lnSpc>
              <a:defRPr sz="900">
                <a:solidFill>
                  <a:srgbClr val="E90029"/>
                </a:solidFill>
              </a:defRPr>
            </a:lvl1pPr>
          </a:lstStyle>
          <a:p>
            <a:fld id="{AD1EB484-560D-41EF-AC0B-E40E4F69B92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6131587"/>
            <a:ext cx="1497330" cy="346050"/>
          </a:xfrm>
          <a:prstGeom prst="rect">
            <a:avLst/>
          </a:prstGeom>
        </p:spPr>
      </p:pic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6742655" y="6052820"/>
            <a:ext cx="0" cy="403390"/>
          </a:xfrm>
          <a:prstGeom prst="line">
            <a:avLst/>
          </a:prstGeom>
          <a:noFill/>
          <a:ln w="6350" cap="flat">
            <a:solidFill>
              <a:srgbClr val="E9002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7941580" y="6052820"/>
            <a:ext cx="0" cy="403390"/>
          </a:xfrm>
          <a:prstGeom prst="line">
            <a:avLst/>
          </a:prstGeom>
          <a:noFill/>
          <a:ln w="6350" cap="flat">
            <a:solidFill>
              <a:srgbClr val="E9002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084820" y="6341796"/>
            <a:ext cx="269304" cy="15234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900" dirty="0">
                <a:solidFill>
                  <a:srgbClr val="E90029"/>
                </a:solidFill>
              </a:rPr>
              <a:t>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rgbClr val="E90029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87375" indent="-169863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55575" algn="l" defTabSz="893763" rtl="0" eaLnBrk="1" latinLnBrk="0" hangingPunct="1">
        <a:spcBef>
          <a:spcPts val="600"/>
        </a:spcBef>
        <a:buClr>
          <a:srgbClr val="9C9C9C"/>
        </a:buClr>
        <a:buFont typeface="Arial" panose="020B0604020202020204" pitchFamily="34" charset="0"/>
        <a:buChar char="-"/>
        <a:defRPr sz="1800" kern="1200">
          <a:solidFill>
            <a:srgbClr val="9C9C9C"/>
          </a:solidFill>
          <a:latin typeface="+mn-lt"/>
          <a:ea typeface="+mn-ea"/>
          <a:cs typeface="+mn-cs"/>
        </a:defRPr>
      </a:lvl3pPr>
      <a:lvl4pPr marL="1177925" indent="-161925" algn="l" defTabSz="914400" rtl="0" eaLnBrk="1" latinLnBrk="0" hangingPunct="1">
        <a:spcBef>
          <a:spcPts val="4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171450" algn="l" defTabSz="914400" rtl="0" eaLnBrk="1" latinLnBrk="0" hangingPunct="1">
        <a:spcBef>
          <a:spcPts val="300"/>
        </a:spcBef>
        <a:buFont typeface="Arial" pitchFamily="34" charset="0"/>
        <a:buChar char="-"/>
        <a:defRPr sz="1400" kern="1200">
          <a:solidFill>
            <a:srgbClr val="9C9C9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1840" y="400050"/>
            <a:ext cx="7192010" cy="7378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74" y="1555115"/>
            <a:ext cx="7172326" cy="40240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85940" y="6029960"/>
            <a:ext cx="1038860" cy="46418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10000"/>
              </a:lnSpc>
              <a:defRPr sz="9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6288" y="6129020"/>
            <a:ext cx="275272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10000"/>
              </a:lnSpc>
              <a:defRPr sz="900">
                <a:solidFill>
                  <a:schemeClr val="tx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6742655" y="6052820"/>
            <a:ext cx="0" cy="403390"/>
          </a:xfrm>
          <a:prstGeom prst="line">
            <a:avLst/>
          </a:prstGeom>
          <a:noFill/>
          <a:ln w="6350" cap="flat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7941580" y="6052820"/>
            <a:ext cx="0" cy="403390"/>
          </a:xfrm>
          <a:prstGeom prst="line">
            <a:avLst/>
          </a:prstGeom>
          <a:noFill/>
          <a:ln w="6350" cap="flat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084820" y="6353657"/>
            <a:ext cx="269304" cy="14048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900" dirty="0">
                <a:solidFill>
                  <a:schemeClr val="tx2"/>
                </a:solidFill>
              </a:rPr>
              <a:t>Page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6131587"/>
            <a:ext cx="1497330" cy="3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5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5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87375" indent="-169863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155575" algn="l" defTabSz="893763" rtl="0" eaLnBrk="1" latinLnBrk="0" hangingPunct="1">
        <a:spcBef>
          <a:spcPts val="600"/>
        </a:spcBef>
        <a:buClr>
          <a:srgbClr val="9C9C9C"/>
        </a:buClr>
        <a:buFont typeface="Arial" panose="020B0604020202020204" pitchFamily="34" charset="0"/>
        <a:buChar char="-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177925" indent="-161925" algn="l" defTabSz="914400" rtl="0" eaLnBrk="1" latinLnBrk="0" hangingPunct="1">
        <a:spcBef>
          <a:spcPts val="400"/>
        </a:spcBef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482725" indent="-171450" algn="l" defTabSz="914400" rtl="0" eaLnBrk="1" latinLnBrk="0" hangingPunct="1">
        <a:spcBef>
          <a:spcPts val="300"/>
        </a:spcBef>
        <a:buFont typeface="Arial" pitchFamily="34" charset="0"/>
        <a:buChar char="-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HANA_Logo copy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0"/>
            <a:ext cx="3619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63575" y="42863"/>
            <a:ext cx="3363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600" b="1">
                <a:latin typeface="Times New Roman" pitchFamily="18" charset="0"/>
              </a:rPr>
              <a:t>HANA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1400" b="1">
                <a:latin typeface="Times New Roman" pitchFamily="18" charset="0"/>
              </a:rPr>
              <a:t>Microelectronics Public Co., Ltd.</a:t>
            </a:r>
            <a:endParaRPr lang="th-TH" sz="1400" b="1">
              <a:latin typeface="Times New Roman" pitchFamily="18" charset="0"/>
            </a:endParaRPr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755650"/>
            <a:ext cx="8145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6038" tIns="46038" rIns="46038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93863"/>
            <a:ext cx="7772400" cy="19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6038" tIns="46038" rIns="46038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8756650" y="6491288"/>
            <a:ext cx="339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fld id="{62081A19-088E-408E-9FC8-FFF25A0CB44E}" type="slidenum">
              <a:rPr lang="en-US">
                <a:latin typeface="Arial" pitchFamily="34" charset="0"/>
              </a:rPr>
              <a:pPr algn="l">
                <a:defRPr/>
              </a:pPr>
              <a:t>‹#›</a:t>
            </a:fld>
            <a:endParaRPr lang="en-US">
              <a:latin typeface="Arial" pitchFamily="34" charset="0"/>
            </a:endParaRP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 flipH="1">
            <a:off x="611188" y="1397000"/>
            <a:ext cx="81454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lIns="46038" tIns="46038" rIns="46038" bIns="46038">
            <a:spAutoFit/>
          </a:bodyPr>
          <a:lstStyle/>
          <a:p>
            <a:pPr>
              <a:defRPr/>
            </a:pPr>
            <a:endParaRPr lang="th-TH">
              <a:latin typeface="Arial" pitchFamily="34" charset="0"/>
            </a:endParaRP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7015163" y="206375"/>
            <a:ext cx="2081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Arial" pitchFamily="34" charset="0"/>
              </a:rPr>
              <a:t>Lamphun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  <a:cs typeface="Angsana New" pitchFamily="18" charset="-3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  <a:cs typeface="Angsana New" pitchFamily="18" charset="-3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  <a:cs typeface="Angsana New" pitchFamily="18" charset="-3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  <a:cs typeface="Angsana New" pitchFamily="18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  <a:cs typeface="Angsana New" pitchFamily="18" charset="-34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  <a:cs typeface="Angsana New" pitchFamily="18" charset="-34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  <a:cs typeface="Angsana New" pitchFamily="18" charset="-34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  <a:cs typeface="Angsana New" pitchFamily="18" charset="-34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cid:image011.jpg@01D819A4.53A65410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2.xml"/><Relationship Id="rId5" Type="http://schemas.openxmlformats.org/officeDocument/2006/relationships/image" Target="cid:image012.png@01D819A4.53A65410" TargetMode="Externa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2477710" y="2593068"/>
            <a:ext cx="437908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4000" b="1" dirty="0" smtClean="0">
                <a:solidFill>
                  <a:srgbClr val="0000FF"/>
                </a:solidFill>
                <a:latin typeface="Times New Roman" pitchFamily="18" charset="0"/>
              </a:rPr>
              <a:t>TOFINO </a:t>
            </a:r>
            <a:r>
              <a:rPr lang="en-US" sz="4000" b="1" dirty="0" smtClean="0">
                <a:latin typeface="Times New Roman" pitchFamily="18" charset="0"/>
              </a:rPr>
              <a:t/>
            </a:r>
            <a:br>
              <a:rPr lang="en-US" sz="4000" b="1" dirty="0" smtClean="0">
                <a:latin typeface="Times New Roman" pitchFamily="18" charset="0"/>
              </a:rPr>
            </a:br>
            <a:r>
              <a:rPr lang="en-US" sz="4000" b="1" dirty="0" smtClean="0">
                <a:latin typeface="Times New Roman" pitchFamily="18" charset="0"/>
              </a:rPr>
              <a:t>Spurs Failure</a:t>
            </a:r>
            <a:r>
              <a:rPr lang="en-US" sz="4000" b="1" dirty="0">
                <a:latin typeface="Times New Roman" pitchFamily="18" charset="0"/>
              </a:rPr>
              <a:t>: </a:t>
            </a:r>
            <a:r>
              <a:rPr lang="en-US" sz="4000" b="1" dirty="0" smtClean="0">
                <a:latin typeface="Times New Roman" pitchFamily="18" charset="0"/>
              </a:rPr>
              <a:t/>
            </a:r>
            <a:br>
              <a:rPr lang="en-US" sz="4000" b="1" dirty="0" smtClean="0">
                <a:latin typeface="Times New Roman" pitchFamily="18" charset="0"/>
              </a:rPr>
            </a:br>
            <a:r>
              <a:rPr lang="en-US" sz="4000" b="1" dirty="0" smtClean="0">
                <a:latin typeface="Times New Roman" pitchFamily="18" charset="0"/>
              </a:rPr>
              <a:t>High Epoxy at </a:t>
            </a:r>
            <a:r>
              <a:rPr lang="en-US" sz="4000" b="1" dirty="0">
                <a:solidFill>
                  <a:srgbClr val="FF5050"/>
                </a:solidFill>
                <a:latin typeface="Times New Roman" pitchFamily="18" charset="0"/>
              </a:rPr>
              <a:t>AT3</a:t>
            </a:r>
          </a:p>
        </p:txBody>
      </p:sp>
    </p:spTree>
    <p:extLst>
      <p:ext uri="{BB962C8B-B14F-4D97-AF65-F5344CB8AC3E}">
        <p14:creationId xmlns:p14="http://schemas.microsoft.com/office/powerpoint/2010/main" val="872036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3964" y="2870200"/>
            <a:ext cx="7772400" cy="708025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------- THANK YOU -------</a:t>
            </a:r>
            <a:endParaRPr lang="en-US" sz="54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89" y="5825218"/>
            <a:ext cx="6202363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707" y="4916942"/>
            <a:ext cx="15906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105" y="5114925"/>
            <a:ext cx="15906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70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683568" y="908720"/>
            <a:ext cx="7776864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2400" b="1" dirty="0">
                <a:cs typeface="Arial" pitchFamily="34" charset="0"/>
              </a:rPr>
              <a:t>Spurs </a:t>
            </a:r>
            <a:r>
              <a:rPr lang="en-US" sz="2400" b="1" dirty="0" err="1">
                <a:cs typeface="Arial" pitchFamily="34" charset="0"/>
              </a:rPr>
              <a:t>Subharm</a:t>
            </a:r>
            <a:r>
              <a:rPr lang="en-US" sz="2400" b="1" dirty="0">
                <a:cs typeface="Arial" pitchFamily="34" charset="0"/>
              </a:rPr>
              <a:t> Test Method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3953" y="2457026"/>
            <a:ext cx="4709160" cy="292608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248547" y="3025684"/>
            <a:ext cx="3512820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32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683568" y="908720"/>
            <a:ext cx="7776864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2400" b="1" dirty="0" smtClean="0">
                <a:cs typeface="Arial" pitchFamily="34" charset="0"/>
              </a:rPr>
              <a:t>Spurs </a:t>
            </a:r>
            <a:r>
              <a:rPr lang="en-US" sz="2400" b="1" dirty="0" err="1" smtClean="0">
                <a:cs typeface="Arial" pitchFamily="34" charset="0"/>
              </a:rPr>
              <a:t>Subharm</a:t>
            </a:r>
            <a:r>
              <a:rPr lang="en-US" sz="2400" b="1" dirty="0" smtClean="0">
                <a:cs typeface="Arial" pitchFamily="34" charset="0"/>
              </a:rPr>
              <a:t> Test Method</a:t>
            </a:r>
            <a:endParaRPr lang="en-US" sz="2400" b="1" dirty="0"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8" y="1918607"/>
            <a:ext cx="3616833" cy="3841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967" y="2431596"/>
            <a:ext cx="3766683" cy="1223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618" y="4014109"/>
            <a:ext cx="2870505" cy="1529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39"/>
          <p:cNvGrpSpPr/>
          <p:nvPr/>
        </p:nvGrpSpPr>
        <p:grpSpPr>
          <a:xfrm>
            <a:off x="4181475" y="3061607"/>
            <a:ext cx="608239" cy="1714500"/>
            <a:chOff x="4073979" y="3061607"/>
            <a:chExt cx="563335" cy="1714500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4073979" y="3967843"/>
              <a:ext cx="555171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4637314" y="3061607"/>
              <a:ext cx="0" cy="17145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3" name="Straight Arrow Connector 12"/>
          <p:cNvCxnSpPr/>
          <p:nvPr/>
        </p:nvCxnSpPr>
        <p:spPr bwMode="auto">
          <a:xfrm flipV="1">
            <a:off x="4757285" y="3086100"/>
            <a:ext cx="443365" cy="27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4755788" y="4763521"/>
            <a:ext cx="921112" cy="659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30" name="Picture 6" descr="Excel Icon Image #365663 - Free Icons Libra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825" y="2160361"/>
            <a:ext cx="2277382" cy="162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tepad Icons in .svg .png .ai .eps format free and easy download unlimit  id:3717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9" y="3934734"/>
            <a:ext cx="1771959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/>
          <p:nvPr/>
        </p:nvCxnSpPr>
        <p:spPr bwMode="auto">
          <a:xfrm>
            <a:off x="4757284" y="3085648"/>
            <a:ext cx="1126445" cy="861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4756806" y="4760345"/>
            <a:ext cx="1126445" cy="861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1" name="Group 40"/>
          <p:cNvGrpSpPr/>
          <p:nvPr/>
        </p:nvGrpSpPr>
        <p:grpSpPr>
          <a:xfrm>
            <a:off x="458823" y="2015082"/>
            <a:ext cx="3777945" cy="3342481"/>
            <a:chOff x="306423" y="2015082"/>
            <a:chExt cx="3777945" cy="3342481"/>
          </a:xfrm>
        </p:grpSpPr>
        <p:pic>
          <p:nvPicPr>
            <p:cNvPr id="49" name="Picture 48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40057">
              <a:off x="306423" y="2855188"/>
              <a:ext cx="3195937" cy="2502375"/>
            </a:xfrm>
            <a:prstGeom prst="rect">
              <a:avLst/>
            </a:prstGeom>
          </p:spPr>
        </p:pic>
        <p:pic>
          <p:nvPicPr>
            <p:cNvPr id="47" name="Picture 46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4176">
              <a:off x="588779" y="2455706"/>
              <a:ext cx="3131322" cy="2478114"/>
            </a:xfrm>
            <a:prstGeom prst="rect">
              <a:avLst/>
            </a:prstGeom>
          </p:spPr>
        </p:pic>
        <p:pic>
          <p:nvPicPr>
            <p:cNvPr id="48" name="Picture 47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71489">
              <a:off x="888431" y="2015082"/>
              <a:ext cx="3195937" cy="250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36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0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683568" y="908720"/>
            <a:ext cx="7776864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2400" b="1" dirty="0" smtClean="0">
                <a:cs typeface="Arial" pitchFamily="34" charset="0"/>
              </a:rPr>
              <a:t>Why AT3?</a:t>
            </a:r>
            <a:endParaRPr lang="en-US" sz="2400" b="1" dirty="0"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2314575"/>
            <a:ext cx="42576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2386013"/>
            <a:ext cx="4333875" cy="26260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876300" y="3705225"/>
            <a:ext cx="457200" cy="29527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2124" y="3048000"/>
            <a:ext cx="742951" cy="51435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61621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683568" y="908720"/>
            <a:ext cx="7776864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2400" b="1" dirty="0">
                <a:cs typeface="Arial" pitchFamily="34" charset="0"/>
              </a:rPr>
              <a:t>History of </a:t>
            </a:r>
            <a:r>
              <a:rPr lang="en-US" sz="2400" b="1" dirty="0" err="1">
                <a:cs typeface="Arial" pitchFamily="34" charset="0"/>
              </a:rPr>
              <a:t>Tofino</a:t>
            </a:r>
            <a:r>
              <a:rPr lang="en-US" sz="2400" b="1" dirty="0">
                <a:cs typeface="Arial" pitchFamily="34" charset="0"/>
              </a:rPr>
              <a:t> S</a:t>
            </a:r>
            <a:r>
              <a:rPr lang="en-US" sz="2400" b="1" dirty="0" smtClean="0">
                <a:cs typeface="Arial" pitchFamily="34" charset="0"/>
              </a:rPr>
              <a:t>purs Failure</a:t>
            </a:r>
            <a:endParaRPr lang="en-US" sz="2400" b="1" dirty="0"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148551"/>
            <a:ext cx="8315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 In LRT case year 2018: Found </a:t>
            </a:r>
            <a:r>
              <a:rPr lang="en-US" dirty="0"/>
              <a:t>that </a:t>
            </a:r>
            <a:r>
              <a:rPr lang="en-US" dirty="0" smtClean="0"/>
              <a:t>the unit has </a:t>
            </a:r>
            <a:r>
              <a:rPr lang="en-US" dirty="0"/>
              <a:t>high </a:t>
            </a:r>
            <a:r>
              <a:rPr lang="en-US" dirty="0" smtClean="0"/>
              <a:t>epoxy at AT3. After clean </a:t>
            </a:r>
            <a:br>
              <a:rPr lang="en-US" dirty="0" smtClean="0"/>
            </a:br>
            <a:r>
              <a:rPr lang="en-US" dirty="0" smtClean="0"/>
              <a:t>epoxy at AT3 to be 50%,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result is improved around 2-3 </a:t>
            </a:r>
            <a:r>
              <a:rPr lang="en-US" dirty="0" err="1" smtClean="0"/>
              <a:t>dB.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02329"/>
            <a:ext cx="8985307" cy="433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051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3568" y="908720"/>
            <a:ext cx="7776864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2400" b="1" dirty="0">
                <a:cs typeface="Arial" pitchFamily="34" charset="0"/>
              </a:rPr>
              <a:t>History of </a:t>
            </a:r>
            <a:r>
              <a:rPr lang="en-US" sz="2400" b="1" dirty="0" err="1">
                <a:cs typeface="Arial" pitchFamily="34" charset="0"/>
              </a:rPr>
              <a:t>Tofino</a:t>
            </a:r>
            <a:r>
              <a:rPr lang="en-US" sz="2400" b="1" dirty="0">
                <a:cs typeface="Arial" pitchFamily="34" charset="0"/>
              </a:rPr>
              <a:t> </a:t>
            </a:r>
            <a:r>
              <a:rPr lang="en-US" sz="2400" b="1" dirty="0" smtClean="0">
                <a:cs typeface="Arial" pitchFamily="34" charset="0"/>
              </a:rPr>
              <a:t>spurs </a:t>
            </a:r>
            <a:r>
              <a:rPr lang="en-US" sz="2400" b="1" dirty="0">
                <a:cs typeface="Arial" pitchFamily="34" charset="0"/>
              </a:rPr>
              <a:t>failure: </a:t>
            </a:r>
            <a:r>
              <a:rPr lang="en-US" sz="2400" b="1" dirty="0" smtClean="0">
                <a:cs typeface="Arial" pitchFamily="34" charset="0"/>
              </a:rPr>
              <a:t>IMAGE</a:t>
            </a:r>
            <a:endParaRPr lang="en-US" sz="2400" b="1" dirty="0"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475"/>
            <a:ext cx="30194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79416"/>
            <a:ext cx="30194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3995936" y="3652837"/>
            <a:ext cx="108012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010916" y="1836355"/>
            <a:ext cx="343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than 50% of AT3 thickness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4771" y="1836355"/>
            <a:ext cx="392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/>
              <a:t>Epoxy </a:t>
            </a:r>
            <a:r>
              <a:rPr lang="en-US" dirty="0"/>
              <a:t>height more than 50% of AT3.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/>
              <a:t>- CASE1: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87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683568" y="908720"/>
            <a:ext cx="7776864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2400" b="1" dirty="0">
                <a:cs typeface="Arial" pitchFamily="34" charset="0"/>
              </a:rPr>
              <a:t>History of </a:t>
            </a:r>
            <a:r>
              <a:rPr lang="en-US" sz="2400" b="1" dirty="0" err="1">
                <a:cs typeface="Arial" pitchFamily="34" charset="0"/>
              </a:rPr>
              <a:t>Tofino</a:t>
            </a:r>
            <a:r>
              <a:rPr lang="en-US" sz="2400" b="1" dirty="0">
                <a:cs typeface="Arial" pitchFamily="34" charset="0"/>
              </a:rPr>
              <a:t> S</a:t>
            </a:r>
            <a:r>
              <a:rPr lang="en-US" sz="2400" b="1" dirty="0" smtClean="0">
                <a:cs typeface="Arial" pitchFamily="34" charset="0"/>
              </a:rPr>
              <a:t>purs Failure</a:t>
            </a:r>
            <a:endParaRPr lang="en-US" sz="2400" b="1" dirty="0"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8988552" cy="36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37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683568" y="908720"/>
            <a:ext cx="7776864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2400" b="1" dirty="0">
                <a:cs typeface="Arial" pitchFamily="34" charset="0"/>
              </a:rPr>
              <a:t>History of </a:t>
            </a:r>
            <a:r>
              <a:rPr lang="en-US" sz="2400" b="1" dirty="0" err="1">
                <a:cs typeface="Arial" pitchFamily="34" charset="0"/>
              </a:rPr>
              <a:t>Tofino</a:t>
            </a:r>
            <a:r>
              <a:rPr lang="en-US" sz="2400" b="1" dirty="0">
                <a:cs typeface="Arial" pitchFamily="34" charset="0"/>
              </a:rPr>
              <a:t> S</a:t>
            </a:r>
            <a:r>
              <a:rPr lang="en-US" sz="2400" b="1" dirty="0" smtClean="0">
                <a:cs typeface="Arial" pitchFamily="34" charset="0"/>
              </a:rPr>
              <a:t>purs Failure</a:t>
            </a:r>
            <a:endParaRPr lang="en-US" sz="2400" b="1" dirty="0"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" y="1843356"/>
            <a:ext cx="8988552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852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3568" y="908720"/>
            <a:ext cx="7776864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2400" b="1" dirty="0">
                <a:cs typeface="Arial" pitchFamily="34" charset="0"/>
              </a:rPr>
              <a:t>History of </a:t>
            </a:r>
            <a:r>
              <a:rPr lang="en-US" sz="2400" b="1" dirty="0" err="1">
                <a:cs typeface="Arial" pitchFamily="34" charset="0"/>
              </a:rPr>
              <a:t>Tofino</a:t>
            </a:r>
            <a:r>
              <a:rPr lang="en-US" sz="2400" b="1" dirty="0">
                <a:cs typeface="Arial" pitchFamily="34" charset="0"/>
              </a:rPr>
              <a:t> </a:t>
            </a:r>
            <a:r>
              <a:rPr lang="en-US" sz="2400" b="1" dirty="0" smtClean="0">
                <a:cs typeface="Arial" pitchFamily="34" charset="0"/>
              </a:rPr>
              <a:t>spurs </a:t>
            </a:r>
            <a:r>
              <a:rPr lang="en-US" sz="2400" b="1" dirty="0">
                <a:cs typeface="Arial" pitchFamily="34" charset="0"/>
              </a:rPr>
              <a:t>failure: </a:t>
            </a:r>
            <a:r>
              <a:rPr lang="en-US" sz="2400" b="1" dirty="0" smtClean="0">
                <a:cs typeface="Arial" pitchFamily="34" charset="0"/>
              </a:rPr>
              <a:t>IMAGE</a:t>
            </a:r>
            <a:endParaRPr lang="en-US" sz="2400" b="1" dirty="0"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995936" y="3652837"/>
            <a:ext cx="108012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246462" y="1843910"/>
            <a:ext cx="343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than 50% of AT3 thickness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780" y="1843910"/>
            <a:ext cx="392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/>
              <a:t>Epoxy </a:t>
            </a:r>
            <a:r>
              <a:rPr lang="en-US" dirty="0"/>
              <a:t>height more than 50% of AT3.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/>
              <a:t>- CASE3:</a:t>
            </a:r>
            <a:endParaRPr lang="en-US" dirty="0"/>
          </a:p>
        </p:txBody>
      </p:sp>
      <p:pic>
        <p:nvPicPr>
          <p:cNvPr id="9" name="Picture 8" descr="cid:image011.jpg@01D819A4.53A65410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7120"/>
            <a:ext cx="3421523" cy="2418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id:image012.png@01D819A4.53A65410"/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20888"/>
            <a:ext cx="3634532" cy="2528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0185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ysight 2014_Presentation Template1_4x3">
  <a:themeElements>
    <a:clrScheme name="Keysight Theme">
      <a:dk1>
        <a:sysClr val="windowText" lastClr="000000"/>
      </a:dk1>
      <a:lt1>
        <a:sysClr val="window" lastClr="FFFFFF"/>
      </a:lt1>
      <a:dk2>
        <a:srgbClr val="555555"/>
      </a:dk2>
      <a:lt2>
        <a:srgbClr val="E8E8E8"/>
      </a:lt2>
      <a:accent1>
        <a:srgbClr val="8B3C8F"/>
      </a:accent1>
      <a:accent2>
        <a:srgbClr val="24377C"/>
      </a:accent2>
      <a:accent3>
        <a:srgbClr val="ED5E1A"/>
      </a:accent3>
      <a:accent4>
        <a:srgbClr val="8DC229"/>
      </a:accent4>
      <a:accent5>
        <a:srgbClr val="E90029"/>
      </a:accent5>
      <a:accent6>
        <a:srgbClr val="891518"/>
      </a:accent6>
      <a:hlink>
        <a:srgbClr val="E90029"/>
      </a:hlink>
      <a:folHlink>
        <a:srgbClr val="891518"/>
      </a:folHlink>
    </a:clrScheme>
    <a:fontScheme name="AGILENT PPT &amp; OUTLOOK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90029"/>
        </a:solidFill>
        <a:ln w="6350">
          <a:noFill/>
        </a:ln>
      </a:spPr>
      <a:bodyPr rtlCol="0" anchor="ctr"/>
      <a:lstStyle>
        <a:defPPr>
          <a:defRPr sz="19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Keysight 2014 GRAY">
  <a:themeElements>
    <a:clrScheme name="KeysightGray Theme">
      <a:dk1>
        <a:sysClr val="windowText" lastClr="000000"/>
      </a:dk1>
      <a:lt1>
        <a:sysClr val="window" lastClr="FFFFFF"/>
      </a:lt1>
      <a:dk2>
        <a:srgbClr val="555555"/>
      </a:dk2>
      <a:lt2>
        <a:srgbClr val="E8E8E8"/>
      </a:lt2>
      <a:accent1>
        <a:srgbClr val="8B3C8F"/>
      </a:accent1>
      <a:accent2>
        <a:srgbClr val="24377C"/>
      </a:accent2>
      <a:accent3>
        <a:srgbClr val="ED5E1A"/>
      </a:accent3>
      <a:accent4>
        <a:srgbClr val="8DC229"/>
      </a:accent4>
      <a:accent5>
        <a:srgbClr val="E90029"/>
      </a:accent5>
      <a:accent6>
        <a:srgbClr val="891518"/>
      </a:accent6>
      <a:hlink>
        <a:srgbClr val="E90029"/>
      </a:hlink>
      <a:folHlink>
        <a:srgbClr val="89151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90029"/>
        </a:solidFill>
        <a:ln w="6350">
          <a:noFill/>
        </a:ln>
      </a:spPr>
      <a:bodyPr rtlCol="0" anchor="ctr"/>
      <a:lstStyle>
        <a:defPPr>
          <a:defRPr sz="19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>
          <a:defRPr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HANA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ngsana New" pitchFamily="18" charset="-34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Keysight 4x3 Format.pptx</Template>
  <TotalTime>31786</TotalTime>
  <Words>84</Words>
  <Application>Microsoft Office PowerPoint</Application>
  <PresentationFormat>On-screen Show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Keysight 2014_Presentation Template1_4x3</vt:lpstr>
      <vt:lpstr>Keysight 2014 GRAY</vt:lpstr>
      <vt:lpstr>HANA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Agilent Technologies,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Monthly Yield FY’14</dc:title>
  <dc:creator>weitesaw</dc:creator>
  <cp:lastModifiedBy>Patcharadanai</cp:lastModifiedBy>
  <cp:revision>855</cp:revision>
  <dcterms:created xsi:type="dcterms:W3CDTF">2014-08-06T03:26:36Z</dcterms:created>
  <dcterms:modified xsi:type="dcterms:W3CDTF">2022-05-26T08:28:33Z</dcterms:modified>
</cp:coreProperties>
</file>