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875" autoAdjust="0"/>
  </p:normalViewPr>
  <p:slideViewPr>
    <p:cSldViewPr>
      <p:cViewPr varScale="1">
        <p:scale>
          <a:sx n="53" d="100"/>
          <a:sy n="53" d="100"/>
        </p:scale>
        <p:origin x="-18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package </a:t>
            </a:r>
            <a:r>
              <a:rPr lang="en-US" altLang="zh-CN" dirty="0" err="1" smtClean="0"/>
              <a:t>com.youfan.util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org.apache.hadoop.conf.Configuration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</a:t>
            </a:r>
            <a:r>
              <a:rPr lang="en-US" altLang="zh-CN" dirty="0" smtClean="0"/>
              <a:t>.*;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org.apache.hadoop.hbase.client</a:t>
            </a:r>
            <a:r>
              <a:rPr lang="en-US" altLang="zh-CN" dirty="0" smtClean="0"/>
              <a:t>.*;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org.apache.hadoop.hbase.util.Bytes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java.io.IOException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java.util.List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java.util.Map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java.util.Set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</a:t>
            </a:r>
          </a:p>
          <a:p>
            <a:r>
              <a:rPr lang="en-US" altLang="zh-CN" dirty="0" smtClean="0"/>
              <a:t> * Created by Administrator on 2018/10/29 0029.</a:t>
            </a:r>
          </a:p>
          <a:p>
            <a:r>
              <a:rPr lang="en-US" altLang="zh-CN" dirty="0" smtClean="0"/>
              <a:t> */</a:t>
            </a:r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HbaseUtil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private static Admin </a:t>
            </a:r>
            <a:r>
              <a:rPr lang="en-US" altLang="zh-CN" dirty="0" err="1" smtClean="0"/>
              <a:t>admin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smtClean="0"/>
              <a:t>    private static Connection conn = null;</a:t>
            </a:r>
          </a:p>
          <a:p>
            <a:r>
              <a:rPr lang="en-US" altLang="zh-CN" dirty="0" smtClean="0"/>
              <a:t>    static{</a:t>
            </a:r>
          </a:p>
          <a:p>
            <a:r>
              <a:rPr lang="en-US" altLang="zh-CN" dirty="0" smtClean="0"/>
              <a:t>        // 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配置对象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Configuration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HBaseConfiguration.create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conf.set</a:t>
            </a:r>
            <a:r>
              <a:rPr lang="en-US" altLang="zh-CN" dirty="0" smtClean="0"/>
              <a:t>("hbase.</a:t>
            </a:r>
            <a:r>
              <a:rPr lang="en-US" altLang="zh-CN" dirty="0" err="1" smtClean="0"/>
              <a:t>rootdir</a:t>
            </a:r>
            <a:r>
              <a:rPr lang="en-US" altLang="zh-CN" dirty="0" smtClean="0"/>
              <a:t>","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://192.168.253.151:9000/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        //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时必须添加这个，否则无法定位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conf.set</a:t>
            </a:r>
            <a:r>
              <a:rPr lang="en-US" altLang="zh-CN" dirty="0" smtClean="0"/>
              <a:t>("hbase.zookeeper.quorum","192.168.253.151");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conf.set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hbase.client.scanner.timeout.period</a:t>
            </a:r>
            <a:r>
              <a:rPr lang="en-US" altLang="zh-CN" dirty="0" smtClean="0"/>
              <a:t>", "600000");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conf.set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hbase.rpc.timeout</a:t>
            </a:r>
            <a:r>
              <a:rPr lang="en-US" altLang="zh-CN" dirty="0" smtClean="0"/>
              <a:t>", "600000");</a:t>
            </a:r>
          </a:p>
          <a:p>
            <a:r>
              <a:rPr lang="en-US" altLang="zh-CN" dirty="0" smtClean="0"/>
              <a:t>        try {</a:t>
            </a:r>
          </a:p>
          <a:p>
            <a:r>
              <a:rPr lang="en-US" altLang="zh-CN" dirty="0" smtClean="0"/>
              <a:t>            conn = </a:t>
            </a:r>
            <a:r>
              <a:rPr lang="en-US" altLang="zh-CN" dirty="0" err="1" smtClean="0"/>
              <a:t>ConnectionFactory.createConnection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// </a:t>
            </a:r>
            <a:r>
              <a:rPr lang="zh-CN" altLang="en-US" dirty="0" smtClean="0"/>
              <a:t>得到管理程序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admin = </a:t>
            </a:r>
            <a:r>
              <a:rPr lang="en-US" altLang="zh-CN" dirty="0" err="1" smtClean="0"/>
              <a:t>conn.getAdmin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} catch (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 e)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/**</a:t>
            </a:r>
          </a:p>
          <a:p>
            <a:r>
              <a:rPr lang="en-US" altLang="zh-CN" dirty="0" smtClean="0"/>
              <a:t>         * </a:t>
            </a:r>
            <a:r>
              <a:rPr lang="zh-CN" altLang="en-US" dirty="0" smtClean="0"/>
              <a:t>创建表</a:t>
            </a:r>
          </a:p>
          <a:p>
            <a:r>
              <a:rPr lang="zh-CN" altLang="en-US" dirty="0" smtClean="0"/>
              <a:t>        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    public void </a:t>
            </a:r>
            <a:r>
              <a:rPr lang="en-US" altLang="zh-CN" dirty="0" err="1" smtClean="0"/>
              <a:t>createTable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tabName,String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famliyname</a:t>
            </a:r>
            <a:r>
              <a:rPr lang="en-US" altLang="zh-CN" dirty="0" smtClean="0"/>
              <a:t>) throws Exception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HTableDescriptor</a:t>
            </a:r>
            <a:r>
              <a:rPr lang="en-US" altLang="zh-CN" dirty="0" smtClean="0"/>
              <a:t> tab = new </a:t>
            </a:r>
            <a:r>
              <a:rPr lang="en-US" altLang="zh-CN" dirty="0" err="1" smtClean="0"/>
              <a:t>HTableDescriptor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tabName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// </a:t>
            </a:r>
            <a:r>
              <a:rPr lang="zh-CN" altLang="en-US" dirty="0" smtClean="0"/>
              <a:t>添加列族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每个表至少有一个列族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HColumnDescriptor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colDesc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HColumnDescriptor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famliyname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tab.addFamily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colDesc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// </a:t>
            </a:r>
            <a:r>
              <a:rPr lang="zh-CN" altLang="en-US" dirty="0" smtClean="0"/>
              <a:t>创建表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err="1" smtClean="0"/>
              <a:t>admin.createTable</a:t>
            </a:r>
            <a:r>
              <a:rPr lang="en-US" altLang="zh-CN" dirty="0" smtClean="0"/>
              <a:t>(tab);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("over");</a:t>
            </a:r>
          </a:p>
          <a:p>
            <a:r>
              <a:rPr lang="en-US" altLang="zh-CN" dirty="0" smtClean="0"/>
              <a:t>    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/**</a:t>
            </a:r>
          </a:p>
          <a:p>
            <a:r>
              <a:rPr lang="en-US" altLang="zh-CN" dirty="0" smtClean="0"/>
              <a:t>         * </a:t>
            </a:r>
            <a:r>
              <a:rPr lang="zh-CN" altLang="en-US" dirty="0" smtClean="0"/>
              <a:t>插入数据，</a:t>
            </a:r>
            <a:r>
              <a:rPr lang="en-US" altLang="zh-CN" dirty="0" smtClean="0"/>
              <a:t>create "</a:t>
            </a:r>
            <a:r>
              <a:rPr lang="en-US" altLang="zh-CN" dirty="0" err="1" smtClean="0"/>
              <a:t>baseuserscaninfo</a:t>
            </a:r>
            <a:r>
              <a:rPr lang="en-US" altLang="zh-CN" dirty="0" smtClean="0"/>
              <a:t>","time"</a:t>
            </a:r>
          </a:p>
          <a:p>
            <a:r>
              <a:rPr lang="en-US" altLang="zh-CN" dirty="0" smtClean="0"/>
              <a:t>         */</a:t>
            </a:r>
          </a:p>
          <a:p>
            <a:r>
              <a:rPr lang="en-US" altLang="zh-CN" dirty="0" smtClean="0"/>
              <a:t>        public static void put(String 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rowkey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famliyname</a:t>
            </a:r>
            <a:r>
              <a:rPr lang="en-US" altLang="zh-CN" dirty="0" smtClean="0"/>
              <a:t>, Map&lt;</a:t>
            </a:r>
            <a:r>
              <a:rPr lang="en-US" altLang="zh-CN" dirty="0" err="1" smtClean="0"/>
              <a:t>String,String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datamap</a:t>
            </a:r>
            <a:r>
              <a:rPr lang="en-US" altLang="zh-CN" dirty="0" smtClean="0"/>
              <a:t>) throws Exception {</a:t>
            </a:r>
          </a:p>
          <a:p>
            <a:r>
              <a:rPr lang="en-US" altLang="zh-CN" dirty="0" smtClean="0"/>
              <a:t>            Table </a:t>
            </a:r>
            <a:r>
              <a:rPr lang="en-US" altLang="zh-CN" dirty="0" err="1" smtClean="0"/>
              <a:t>table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conn.getTable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TableName.valueOf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            // </a:t>
            </a:r>
            <a:r>
              <a:rPr lang="zh-CN" altLang="en-US" dirty="0" smtClean="0"/>
              <a:t>将字符串转换成</a:t>
            </a:r>
            <a:r>
              <a:rPr lang="en-US" altLang="zh-CN" dirty="0" smtClean="0"/>
              <a:t>byte[]</a:t>
            </a:r>
          </a:p>
          <a:p>
            <a:r>
              <a:rPr lang="en-US" altLang="zh-CN" dirty="0" smtClean="0"/>
              <a:t>            byte[] </a:t>
            </a:r>
            <a:r>
              <a:rPr lang="en-US" altLang="zh-CN" dirty="0" err="1" smtClean="0"/>
              <a:t>rowkeybyte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rowkey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Put </a:t>
            </a:r>
            <a:r>
              <a:rPr lang="en-US" altLang="zh-CN" dirty="0" err="1" smtClean="0"/>
              <a:t>put</a:t>
            </a:r>
            <a:r>
              <a:rPr lang="en-US" altLang="zh-CN" dirty="0" smtClean="0"/>
              <a:t> = new Put(</a:t>
            </a:r>
            <a:r>
              <a:rPr lang="en-US" altLang="zh-CN" dirty="0" err="1" smtClean="0"/>
              <a:t>rowkeybyte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if(</a:t>
            </a:r>
            <a:r>
              <a:rPr lang="en-US" altLang="zh-CN" dirty="0" err="1" smtClean="0"/>
              <a:t>datamap</a:t>
            </a:r>
            <a:r>
              <a:rPr lang="en-US" altLang="zh-CN" dirty="0" smtClean="0"/>
              <a:t> != null){</a:t>
            </a:r>
          </a:p>
          <a:p>
            <a:r>
              <a:rPr lang="en-US" altLang="zh-CN" dirty="0" smtClean="0"/>
              <a:t>                Set&lt;</a:t>
            </a:r>
            <a:r>
              <a:rPr lang="en-US" altLang="zh-CN" dirty="0" err="1" smtClean="0"/>
              <a:t>Map.Entry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String,String</a:t>
            </a:r>
            <a:r>
              <a:rPr lang="en-US" altLang="zh-CN" dirty="0" smtClean="0"/>
              <a:t>&gt;&gt; set = </a:t>
            </a:r>
            <a:r>
              <a:rPr lang="en-US" altLang="zh-CN" dirty="0" err="1" smtClean="0"/>
              <a:t>datamap.entrySet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       for(</a:t>
            </a:r>
            <a:r>
              <a:rPr lang="en-US" altLang="zh-CN" dirty="0" err="1" smtClean="0"/>
              <a:t>Map.Entry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String,String</a:t>
            </a:r>
            <a:r>
              <a:rPr lang="en-US" altLang="zh-CN" dirty="0" smtClean="0"/>
              <a:t>&gt; entry : set){</a:t>
            </a:r>
          </a:p>
          <a:p>
            <a:r>
              <a:rPr lang="en-US" altLang="zh-CN" dirty="0" smtClean="0"/>
              <a:t>                    String key = </a:t>
            </a:r>
            <a:r>
              <a:rPr lang="en-US" altLang="zh-CN" dirty="0" err="1" smtClean="0"/>
              <a:t>entry.getKey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           Object value = </a:t>
            </a:r>
            <a:r>
              <a:rPr lang="en-US" altLang="zh-CN" dirty="0" err="1" smtClean="0"/>
              <a:t>entry.getValue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           </a:t>
            </a:r>
            <a:r>
              <a:rPr lang="en-US" altLang="zh-CN" dirty="0" err="1" smtClean="0"/>
              <a:t>put.addColumn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famliyname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(key), 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(value+""));</a:t>
            </a:r>
          </a:p>
          <a:p>
            <a:r>
              <a:rPr lang="en-US" altLang="zh-CN" dirty="0" smtClean="0"/>
              <a:t>                }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table.put</a:t>
            </a:r>
            <a:r>
              <a:rPr lang="en-US" altLang="zh-CN" dirty="0" smtClean="0"/>
              <a:t>(put);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table.close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("ok");</a:t>
            </a:r>
          </a:p>
          <a:p>
            <a:r>
              <a:rPr lang="en-US" altLang="zh-CN" dirty="0" smtClean="0"/>
              <a:t>    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* </a:t>
            </a:r>
            <a:r>
              <a:rPr lang="zh-CN" altLang="en-US" dirty="0" smtClean="0"/>
              <a:t>获取数据，</a:t>
            </a:r>
            <a:r>
              <a:rPr lang="en-US" altLang="zh-CN" dirty="0" smtClean="0"/>
              <a:t>create "</a:t>
            </a:r>
            <a:r>
              <a:rPr lang="en-US" altLang="zh-CN" dirty="0" err="1" smtClean="0"/>
              <a:t>baseuserscaninfo</a:t>
            </a:r>
            <a:r>
              <a:rPr lang="en-US" altLang="zh-CN" dirty="0" smtClean="0"/>
              <a:t>","time"</a:t>
            </a:r>
          </a:p>
          <a:p>
            <a:r>
              <a:rPr lang="en-US" altLang="zh-CN" dirty="0" smtClean="0"/>
              <a:t>     * create "</a:t>
            </a:r>
            <a:r>
              <a:rPr lang="en-US" altLang="zh-CN" dirty="0" err="1" smtClean="0"/>
              <a:t>pindaoinfo</a:t>
            </a:r>
            <a:r>
              <a:rPr lang="en-US" altLang="zh-CN" dirty="0" smtClean="0"/>
              <a:t>","info"</a:t>
            </a:r>
          </a:p>
          <a:p>
            <a:r>
              <a:rPr lang="en-US" altLang="zh-CN" dirty="0" smtClean="0"/>
              <a:t>     * create "</a:t>
            </a:r>
            <a:r>
              <a:rPr lang="en-US" altLang="zh-CN" dirty="0" err="1" smtClean="0"/>
              <a:t>userinfo</a:t>
            </a:r>
            <a:r>
              <a:rPr lang="en-US" altLang="zh-CN" dirty="0" smtClean="0"/>
              <a:t>","info"</a:t>
            </a:r>
          </a:p>
          <a:p>
            <a:r>
              <a:rPr lang="en-US" altLang="zh-CN" dirty="0" smtClean="0"/>
              <a:t>     * create "</a:t>
            </a:r>
            <a:r>
              <a:rPr lang="en-US" altLang="zh-CN" dirty="0" err="1" smtClean="0"/>
              <a:t>productinfo</a:t>
            </a:r>
            <a:r>
              <a:rPr lang="en-US" altLang="zh-CN" dirty="0" smtClean="0"/>
              <a:t>","info"</a:t>
            </a:r>
          </a:p>
          <a:p>
            <a:r>
              <a:rPr lang="en-US" altLang="zh-CN" dirty="0" smtClean="0"/>
              <a:t>     * create "</a:t>
            </a:r>
            <a:r>
              <a:rPr lang="en-US" altLang="zh-CN" dirty="0" err="1" smtClean="0"/>
              <a:t>orderinfo</a:t>
            </a:r>
            <a:r>
              <a:rPr lang="en-US" altLang="zh-CN" dirty="0" smtClean="0"/>
              <a:t>","info"</a:t>
            </a:r>
          </a:p>
          <a:p>
            <a:r>
              <a:rPr lang="en-US" altLang="zh-CN" dirty="0" smtClean="0"/>
              <a:t>     */</a:t>
            </a:r>
          </a:p>
          <a:p>
            <a:r>
              <a:rPr lang="en-US" altLang="zh-CN" dirty="0" smtClean="0"/>
              <a:t>    public static String </a:t>
            </a:r>
            <a:r>
              <a:rPr lang="en-US" altLang="zh-CN" dirty="0" err="1" smtClean="0"/>
              <a:t>getdata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rowkey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famliyname,String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colum</a:t>
            </a:r>
            <a:r>
              <a:rPr lang="en-US" altLang="zh-CN" dirty="0" smtClean="0"/>
              <a:t>) throws Exception {</a:t>
            </a:r>
          </a:p>
          <a:p>
            <a:r>
              <a:rPr lang="en-US" altLang="zh-CN" dirty="0" smtClean="0"/>
              <a:t>        Table </a:t>
            </a:r>
            <a:r>
              <a:rPr lang="en-US" altLang="zh-CN" dirty="0" err="1" smtClean="0"/>
              <a:t>table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conn.getTable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TableName.valueOf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        // </a:t>
            </a:r>
            <a:r>
              <a:rPr lang="zh-CN" altLang="en-US" dirty="0" smtClean="0"/>
              <a:t>将字符串转换成</a:t>
            </a:r>
            <a:r>
              <a:rPr lang="en-US" altLang="zh-CN" dirty="0" smtClean="0"/>
              <a:t>byte[]</a:t>
            </a:r>
          </a:p>
          <a:p>
            <a:r>
              <a:rPr lang="en-US" altLang="zh-CN" dirty="0" smtClean="0"/>
              <a:t>        byte[] </a:t>
            </a:r>
            <a:r>
              <a:rPr lang="en-US" altLang="zh-CN" dirty="0" err="1" smtClean="0"/>
              <a:t>rowkeybyte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Bytes.toBytes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rowkey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Get </a:t>
            </a:r>
            <a:r>
              <a:rPr lang="en-US" altLang="zh-CN" dirty="0" err="1" smtClean="0"/>
              <a:t>get</a:t>
            </a:r>
            <a:r>
              <a:rPr lang="en-US" altLang="zh-CN" dirty="0" smtClean="0"/>
              <a:t> = new Get(</a:t>
            </a:r>
            <a:r>
              <a:rPr lang="en-US" altLang="zh-CN" dirty="0" err="1" smtClean="0"/>
              <a:t>rowkeybyte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Result </a:t>
            </a:r>
            <a:r>
              <a:rPr lang="en-US" altLang="zh-CN" dirty="0" err="1" smtClean="0"/>
              <a:t>result</a:t>
            </a:r>
            <a:r>
              <a:rPr lang="en-US" altLang="zh-CN" dirty="0" smtClean="0"/>
              <a:t> =</a:t>
            </a:r>
            <a:r>
              <a:rPr lang="en-US" altLang="zh-CN" dirty="0" err="1" smtClean="0"/>
              <a:t>table.get</a:t>
            </a:r>
            <a:r>
              <a:rPr lang="en-US" altLang="zh-CN" dirty="0" smtClean="0"/>
              <a:t>(get);</a:t>
            </a:r>
          </a:p>
          <a:p>
            <a:r>
              <a:rPr lang="en-US" altLang="zh-CN" dirty="0" smtClean="0"/>
              <a:t>        byte[] </a:t>
            </a:r>
            <a:r>
              <a:rPr lang="en-US" altLang="zh-CN" dirty="0" err="1" smtClean="0"/>
              <a:t>resultbytes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result.getValue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famliyname.getBytes</a:t>
            </a:r>
            <a:r>
              <a:rPr lang="en-US" altLang="zh-CN" dirty="0" smtClean="0"/>
              <a:t>(),</a:t>
            </a:r>
            <a:r>
              <a:rPr lang="en-US" altLang="zh-CN" dirty="0" err="1" smtClean="0"/>
              <a:t>colum.getBytes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        if(</a:t>
            </a:r>
            <a:r>
              <a:rPr lang="en-US" altLang="zh-CN" dirty="0" err="1" smtClean="0"/>
              <a:t>resultbytes</a:t>
            </a:r>
            <a:r>
              <a:rPr lang="en-US" altLang="zh-CN" dirty="0" smtClean="0"/>
              <a:t> == null){</a:t>
            </a:r>
          </a:p>
          <a:p>
            <a:r>
              <a:rPr lang="en-US" altLang="zh-CN" dirty="0" smtClean="0"/>
              <a:t>                return null;</a:t>
            </a:r>
          </a:p>
          <a:p>
            <a:r>
              <a:rPr lang="en-US" altLang="zh-CN" dirty="0" smtClean="0"/>
              <a:t>    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return new String(</a:t>
            </a:r>
            <a:r>
              <a:rPr lang="en-US" altLang="zh-CN" dirty="0" err="1" smtClean="0"/>
              <a:t>resultbytes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/**</a:t>
            </a:r>
          </a:p>
          <a:p>
            <a:r>
              <a:rPr lang="en-US" altLang="zh-CN" dirty="0" smtClean="0"/>
              <a:t>     * </a:t>
            </a:r>
            <a:r>
              <a:rPr lang="zh-CN" altLang="en-US" dirty="0" smtClean="0"/>
              <a:t>插入数据，</a:t>
            </a:r>
            <a:r>
              <a:rPr lang="en-US" altLang="zh-CN" dirty="0" smtClean="0"/>
              <a:t>create "</a:t>
            </a:r>
            <a:r>
              <a:rPr lang="en-US" altLang="zh-CN" dirty="0" err="1" smtClean="0"/>
              <a:t>baseuserscaninfo</a:t>
            </a:r>
            <a:r>
              <a:rPr lang="en-US" altLang="zh-CN" dirty="0" smtClean="0"/>
              <a:t>","time"</a:t>
            </a:r>
          </a:p>
          <a:p>
            <a:r>
              <a:rPr lang="en-US" altLang="zh-CN" dirty="0" smtClean="0"/>
              <a:t>     */</a:t>
            </a:r>
          </a:p>
          <a:p>
            <a:r>
              <a:rPr lang="en-US" altLang="zh-CN" dirty="0" smtClean="0"/>
              <a:t>    public static void </a:t>
            </a:r>
            <a:r>
              <a:rPr lang="en-US" altLang="zh-CN" dirty="0" err="1" smtClean="0"/>
              <a:t>putdata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rowkey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famliyname,String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colum,String</a:t>
            </a:r>
            <a:r>
              <a:rPr lang="en-US" altLang="zh-CN" dirty="0" smtClean="0"/>
              <a:t> data) throws Exception {</a:t>
            </a:r>
          </a:p>
          <a:p>
            <a:r>
              <a:rPr lang="en-US" altLang="zh-CN" dirty="0" smtClean="0"/>
              <a:t>        Table </a:t>
            </a:r>
            <a:r>
              <a:rPr lang="en-US" altLang="zh-CN" dirty="0" err="1" smtClean="0"/>
              <a:t>table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conn.getTable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TableName.valueOf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        Put </a:t>
            </a:r>
            <a:r>
              <a:rPr lang="en-US" altLang="zh-CN" dirty="0" err="1" smtClean="0"/>
              <a:t>put</a:t>
            </a:r>
            <a:r>
              <a:rPr lang="en-US" altLang="zh-CN" dirty="0" smtClean="0"/>
              <a:t> = new Put(</a:t>
            </a:r>
            <a:r>
              <a:rPr lang="en-US" altLang="zh-CN" dirty="0" err="1" smtClean="0"/>
              <a:t>rowkey.getBytes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put.addColumn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famliyname.getBytes</a:t>
            </a:r>
            <a:r>
              <a:rPr lang="en-US" altLang="zh-CN" dirty="0" smtClean="0"/>
              <a:t>(),</a:t>
            </a:r>
            <a:r>
              <a:rPr lang="en-US" altLang="zh-CN" dirty="0" err="1" smtClean="0"/>
              <a:t>colum.getBytes</a:t>
            </a:r>
            <a:r>
              <a:rPr lang="en-US" altLang="zh-CN" dirty="0" smtClean="0"/>
              <a:t>(),</a:t>
            </a:r>
            <a:r>
              <a:rPr lang="en-US" altLang="zh-CN" dirty="0" err="1" smtClean="0"/>
              <a:t>data.getBytes</a:t>
            </a:r>
            <a:r>
              <a:rPr lang="en-US" altLang="zh-CN" dirty="0" smtClean="0"/>
              <a:t>());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table.put</a:t>
            </a:r>
            <a:r>
              <a:rPr lang="en-US" altLang="zh-CN" dirty="0" smtClean="0"/>
              <a:t>(put);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throws Exception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System.setProperty</a:t>
            </a:r>
            <a:r>
              <a:rPr lang="en-US" altLang="zh-CN" dirty="0" smtClean="0"/>
              <a:t>("hadoop.home.</a:t>
            </a:r>
            <a:r>
              <a:rPr lang="en-US" altLang="zh-CN" dirty="0" err="1" smtClean="0"/>
              <a:t>dir</a:t>
            </a:r>
            <a:r>
              <a:rPr lang="en-US" altLang="zh-CN" dirty="0" smtClean="0"/>
              <a:t>","E:\\soft\\hadoop-2.6.0-cdh5.5.1\\hadoop-2.6.0-cdh5.5.1");</a:t>
            </a:r>
          </a:p>
          <a:p>
            <a:r>
              <a:rPr lang="en-US" altLang="zh-CN" dirty="0" smtClean="0"/>
              <a:t>        String </a:t>
            </a:r>
            <a:r>
              <a:rPr lang="en-US" altLang="zh-CN" dirty="0" err="1" smtClean="0"/>
              <a:t>string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getdata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baseuserscaninfo</a:t>
            </a:r>
            <a:r>
              <a:rPr lang="en-US" altLang="zh-CN" dirty="0" smtClean="0"/>
              <a:t>", "1", "time","</a:t>
            </a:r>
            <a:r>
              <a:rPr lang="en-US" altLang="zh-CN" dirty="0" err="1" smtClean="0"/>
              <a:t>fisrtvisittime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(string);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19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&lt;dependency&gt;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org.apache.hbase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-client&lt;/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&lt;version&gt;1.2.3&lt;/version&gt;</a:t>
            </a:r>
          </a:p>
          <a:p>
            <a:r>
              <a:rPr lang="en-US" altLang="zh-CN" dirty="0" smtClean="0"/>
              <a:t>        &lt;/dependency&gt;</a:t>
            </a:r>
          </a:p>
          <a:p>
            <a:r>
              <a:rPr lang="en-US" altLang="zh-CN" dirty="0" smtClean="0"/>
              <a:t>        &lt;dependency&gt;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org.apache.hbase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-server&lt;/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&lt;version&gt;1.0.0-cdh5.5.1&lt;/version&gt;</a:t>
            </a:r>
          </a:p>
          <a:p>
            <a:r>
              <a:rPr lang="en-US" altLang="zh-CN" dirty="0" smtClean="0"/>
              <a:t>        &lt;/dependency&gt;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399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&lt;dependency&gt;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org.mongodb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-driver&lt;/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&lt;version&gt;3.0.1&lt;/version&gt;</a:t>
            </a:r>
          </a:p>
          <a:p>
            <a:r>
              <a:rPr lang="en-US" altLang="zh-CN" dirty="0" smtClean="0"/>
              <a:t>        &lt;/dependency&gt;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52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package </a:t>
            </a:r>
            <a:r>
              <a:rPr lang="en-US" altLang="zh-CN" dirty="0" err="1" smtClean="0"/>
              <a:t>com.youfan.analy.dao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com.alibaba.fastjson.JSONObject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com.mongodb.MongoClient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com.mongodb.client.FindIterable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com.mongodb.client.MongoCollection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com.mongodb.client.MongoCursor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com.mongodb.client.MongoDatabase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com.youfan.utils.Readporperities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org.bson.Document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org.bson.types.ObjectId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java.io.Serializable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/**</a:t>
            </a:r>
          </a:p>
          <a:p>
            <a:r>
              <a:rPr lang="en-US" altLang="zh-CN" dirty="0" smtClean="0"/>
              <a:t> * Created by li on 2018/12/16.</a:t>
            </a:r>
          </a:p>
          <a:p>
            <a:r>
              <a:rPr lang="en-US" altLang="zh-CN" dirty="0" smtClean="0"/>
              <a:t> */</a:t>
            </a:r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UserDao</a:t>
            </a:r>
            <a:r>
              <a:rPr lang="en-US" altLang="zh-CN" dirty="0" smtClean="0"/>
              <a:t> implements </a:t>
            </a:r>
            <a:r>
              <a:rPr lang="en-US" altLang="zh-CN" dirty="0" err="1" smtClean="0"/>
              <a:t>Serializable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private static </a:t>
            </a:r>
            <a:r>
              <a:rPr lang="en-US" altLang="zh-CN" dirty="0" err="1" smtClean="0"/>
              <a:t>MongoClient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mongoClient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MongoClient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Readporperities.getKey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mongoaddr</a:t>
            </a:r>
            <a:r>
              <a:rPr lang="en-US" altLang="zh-CN" dirty="0" smtClean="0"/>
              <a:t>"),</a:t>
            </a:r>
            <a:r>
              <a:rPr lang="en-US" altLang="zh-CN" dirty="0" err="1" smtClean="0"/>
              <a:t>Integer.valueOf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Readporperities.getKey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mongoport</a:t>
            </a:r>
            <a:r>
              <a:rPr lang="en-US" altLang="zh-CN" dirty="0" smtClean="0"/>
              <a:t>")));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public static Document </a:t>
            </a:r>
            <a:r>
              <a:rPr lang="en-US" altLang="zh-CN" dirty="0" err="1" smtClean="0"/>
              <a:t>findoneby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appId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appVersion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appChannel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                             String </a:t>
            </a:r>
            <a:r>
              <a:rPr lang="en-US" altLang="zh-CN" dirty="0" err="1" smtClean="0"/>
              <a:t>appPlatform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timeValue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MongoDatabase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mongoDatabase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mongoClient.getDatabase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appId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MongoCollection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mongoCollection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mongoDatabase.getCollection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Document  doc = new Document();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doc.put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appId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appId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doc.put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appVersion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appVersion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doc.put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appChannel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appChannel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doc.put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appPlatform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appPlatform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doc.put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timeValue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timeValue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FindIterable</a:t>
            </a:r>
            <a:r>
              <a:rPr lang="en-US" altLang="zh-CN" dirty="0" smtClean="0"/>
              <a:t>&lt;Document&gt; </a:t>
            </a:r>
            <a:r>
              <a:rPr lang="en-US" altLang="zh-CN" dirty="0" err="1" smtClean="0"/>
              <a:t>itrer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mongoCollection.find</a:t>
            </a:r>
            <a:r>
              <a:rPr lang="en-US" altLang="zh-CN" dirty="0" smtClean="0"/>
              <a:t>(doc);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MongoCursor</a:t>
            </a:r>
            <a:r>
              <a:rPr lang="en-US" altLang="zh-CN" dirty="0" smtClean="0"/>
              <a:t>&lt;Document&gt; </a:t>
            </a:r>
            <a:r>
              <a:rPr lang="en-US" altLang="zh-CN" dirty="0" err="1" smtClean="0"/>
              <a:t>mongocursor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itrer.iterator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if(</a:t>
            </a:r>
            <a:r>
              <a:rPr lang="en-US" altLang="zh-CN" dirty="0" err="1" smtClean="0"/>
              <a:t>mongocursor.hasNext</a:t>
            </a:r>
            <a:r>
              <a:rPr lang="en-US" altLang="zh-CN" dirty="0" smtClean="0"/>
              <a:t>()){</a:t>
            </a:r>
          </a:p>
          <a:p>
            <a:r>
              <a:rPr lang="en-US" altLang="zh-CN" dirty="0" smtClean="0"/>
              <a:t>            return </a:t>
            </a:r>
            <a:r>
              <a:rPr lang="en-US" altLang="zh-CN" dirty="0" err="1" smtClean="0"/>
              <a:t>mongocursor.next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}else{</a:t>
            </a:r>
          </a:p>
          <a:p>
            <a:r>
              <a:rPr lang="en-US" altLang="zh-CN" dirty="0" smtClean="0"/>
              <a:t>            return null;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public static void </a:t>
            </a:r>
            <a:r>
              <a:rPr lang="en-US" altLang="zh-CN" dirty="0" err="1" smtClean="0"/>
              <a:t>saveorupdatemongo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, Document doc) {</a:t>
            </a:r>
          </a:p>
          <a:p>
            <a:r>
              <a:rPr lang="en-US" altLang="zh-CN" dirty="0" smtClean="0"/>
              <a:t>        String </a:t>
            </a:r>
            <a:r>
              <a:rPr lang="en-US" altLang="zh-CN" dirty="0" err="1" smtClean="0"/>
              <a:t>appId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doc.getString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appId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MongoDatabase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mongoDatabase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mongoClient.getDatabase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appId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MongoCollection</a:t>
            </a:r>
            <a:r>
              <a:rPr lang="en-US" altLang="zh-CN" dirty="0" smtClean="0"/>
              <a:t>&lt;Document&gt; </a:t>
            </a:r>
            <a:r>
              <a:rPr lang="en-US" altLang="zh-CN" dirty="0" err="1" smtClean="0"/>
              <a:t>mongocollection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mongoDatabase.getCollection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if(!</a:t>
            </a:r>
            <a:r>
              <a:rPr lang="en-US" altLang="zh-CN" dirty="0" err="1" smtClean="0"/>
              <a:t>doc.containsKey</a:t>
            </a:r>
            <a:r>
              <a:rPr lang="en-US" altLang="zh-CN" dirty="0" smtClean="0"/>
              <a:t>("_id")){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ObjectId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objectid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ObjectId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doc.put</a:t>
            </a:r>
            <a:r>
              <a:rPr lang="en-US" altLang="zh-CN" dirty="0" smtClean="0"/>
              <a:t>("_id", </a:t>
            </a:r>
            <a:r>
              <a:rPr lang="en-US" altLang="zh-CN" dirty="0" err="1" smtClean="0"/>
              <a:t>objectid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mongocollection.insertOne</a:t>
            </a:r>
            <a:r>
              <a:rPr lang="en-US" altLang="zh-CN" dirty="0" smtClean="0"/>
              <a:t>(doc);</a:t>
            </a:r>
          </a:p>
          <a:p>
            <a:r>
              <a:rPr lang="en-US" altLang="zh-CN" dirty="0" smtClean="0"/>
              <a:t>            return;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Document </a:t>
            </a:r>
            <a:r>
              <a:rPr lang="en-US" altLang="zh-CN" dirty="0" err="1" smtClean="0"/>
              <a:t>matchDocument</a:t>
            </a:r>
            <a:r>
              <a:rPr lang="en-US" altLang="zh-CN" dirty="0" smtClean="0"/>
              <a:t> = new Document();</a:t>
            </a:r>
          </a:p>
          <a:p>
            <a:r>
              <a:rPr lang="en-US" altLang="zh-CN" dirty="0" smtClean="0"/>
              <a:t>        String </a:t>
            </a:r>
            <a:r>
              <a:rPr lang="en-US" altLang="zh-CN" dirty="0" err="1" smtClean="0"/>
              <a:t>objectid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doc.get</a:t>
            </a:r>
            <a:r>
              <a:rPr lang="en-US" altLang="zh-CN" dirty="0" smtClean="0"/>
              <a:t>("_id").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matchDocument.put</a:t>
            </a:r>
            <a:r>
              <a:rPr lang="en-US" altLang="zh-CN" dirty="0" smtClean="0"/>
              <a:t>("_id", new </a:t>
            </a:r>
            <a:r>
              <a:rPr lang="en-US" altLang="zh-CN" dirty="0" err="1" smtClean="0"/>
              <a:t>ObjectId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objectid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FindIterable</a:t>
            </a:r>
            <a:r>
              <a:rPr lang="en-US" altLang="zh-CN" dirty="0" smtClean="0"/>
              <a:t>&lt;Document&gt; </a:t>
            </a:r>
            <a:r>
              <a:rPr lang="en-US" altLang="zh-CN" dirty="0" err="1" smtClean="0"/>
              <a:t>findIterable</a:t>
            </a:r>
            <a:r>
              <a:rPr lang="en-US" altLang="zh-CN" dirty="0" smtClean="0"/>
              <a:t> =  </a:t>
            </a:r>
            <a:r>
              <a:rPr lang="en-US" altLang="zh-CN" dirty="0" err="1" smtClean="0"/>
              <a:t>mongocollection.find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matchDocument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if(</a:t>
            </a:r>
            <a:r>
              <a:rPr lang="en-US" altLang="zh-CN" dirty="0" err="1" smtClean="0"/>
              <a:t>findIterable.iterator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hasNext</a:t>
            </a:r>
            <a:r>
              <a:rPr lang="en-US" altLang="zh-CN" dirty="0" smtClean="0"/>
              <a:t>()){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mongocollection.updateOne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matchDocument</a:t>
            </a:r>
            <a:r>
              <a:rPr lang="en-US" altLang="zh-CN" dirty="0" smtClean="0"/>
              <a:t>, new Document("$</a:t>
            </a:r>
            <a:r>
              <a:rPr lang="en-US" altLang="zh-CN" dirty="0" err="1" smtClean="0"/>
              <a:t>set",doc</a:t>
            </a:r>
            <a:r>
              <a:rPr lang="en-US" altLang="zh-CN" dirty="0" smtClean="0"/>
              <a:t>));</a:t>
            </a:r>
          </a:p>
          <a:p>
            <a:r>
              <a:rPr lang="en-US" altLang="zh-CN" dirty="0" smtClean="0"/>
              <a:t>            try {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("come into </a:t>
            </a:r>
            <a:r>
              <a:rPr lang="en-US" altLang="zh-CN" dirty="0" err="1" smtClean="0"/>
              <a:t>saveorupdatemongo</a:t>
            </a:r>
            <a:r>
              <a:rPr lang="en-US" altLang="zh-CN" dirty="0" smtClean="0"/>
              <a:t> ---- update---"+ </a:t>
            </a:r>
            <a:r>
              <a:rPr lang="en-US" altLang="zh-CN" dirty="0" err="1" smtClean="0"/>
              <a:t>JSONObject.toJSONString</a:t>
            </a:r>
            <a:r>
              <a:rPr lang="en-US" altLang="zh-CN" dirty="0" smtClean="0"/>
              <a:t>(doc));</a:t>
            </a:r>
          </a:p>
          <a:p>
            <a:r>
              <a:rPr lang="en-US" altLang="zh-CN" dirty="0" smtClean="0"/>
              <a:t>            } catch (Exception e) {</a:t>
            </a:r>
          </a:p>
          <a:p>
            <a:r>
              <a:rPr lang="en-US" altLang="zh-CN" dirty="0" smtClean="0"/>
              <a:t>// TODO Auto-generated catch block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}else{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mongocollection.insertOne</a:t>
            </a:r>
            <a:r>
              <a:rPr lang="en-US" altLang="zh-CN" dirty="0" smtClean="0"/>
              <a:t>(doc);</a:t>
            </a:r>
          </a:p>
          <a:p>
            <a:r>
              <a:rPr lang="en-US" altLang="zh-CN" dirty="0" smtClean="0"/>
              <a:t>            try {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("come into </a:t>
            </a:r>
            <a:r>
              <a:rPr lang="en-US" altLang="zh-CN" dirty="0" err="1" smtClean="0"/>
              <a:t>saveorupdatemongo</a:t>
            </a:r>
            <a:r>
              <a:rPr lang="en-US" altLang="zh-CN" dirty="0" smtClean="0"/>
              <a:t> ---- insert---"+</a:t>
            </a:r>
            <a:r>
              <a:rPr lang="en-US" altLang="zh-CN" dirty="0" err="1" smtClean="0"/>
              <a:t>JSONObject.toJSONString</a:t>
            </a:r>
            <a:r>
              <a:rPr lang="en-US" altLang="zh-CN" dirty="0" smtClean="0"/>
              <a:t>(doc));</a:t>
            </a:r>
          </a:p>
          <a:p>
            <a:r>
              <a:rPr lang="en-US" altLang="zh-CN" dirty="0" smtClean="0"/>
              <a:t>            }catch (Exception e) {</a:t>
            </a:r>
          </a:p>
          <a:p>
            <a:r>
              <a:rPr lang="en-US" altLang="zh-CN" dirty="0" smtClean="0"/>
              <a:t>// TODO Auto-generated catch block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5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级全端用户画像系统第十讲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5742305" cy="1752600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用户画像之年代标签代码编写</a:t>
            </a:r>
            <a:endParaRPr lang="en-US" altLang="zh-CN" b="1" dirty="0"/>
          </a:p>
          <a:p>
            <a:r>
              <a:rPr lang="zh-CN" altLang="en-US" dirty="0" smtClean="0"/>
              <a:t>讲师</a:t>
            </a:r>
            <a:r>
              <a:rPr lang="zh-CN" altLang="en-US" dirty="0"/>
              <a:t>：友凡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5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00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078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384</TotalTime>
  <Words>1029</Words>
  <Application>Microsoft Office PowerPoint</Application>
  <PresentationFormat>全屏显示(4:3)</PresentationFormat>
  <Paragraphs>207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都市</vt:lpstr>
      <vt:lpstr>基于Flink流处理的动态实时亿级全端用户画像系统第十讲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385</cp:revision>
  <dcterms:created xsi:type="dcterms:W3CDTF">2018-04-28T14:55:00Z</dcterms:created>
  <dcterms:modified xsi:type="dcterms:W3CDTF">2019-01-05T12:42:21Z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