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第十一讲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/>
              <a:t>之手机运营</a:t>
            </a:r>
            <a:r>
              <a:rPr lang="zh-CN" altLang="en-US" b="1" dirty="0" smtClean="0"/>
              <a:t>商标签代码</a:t>
            </a:r>
            <a:r>
              <a:rPr lang="zh-CN" altLang="en-US" b="1" dirty="0" smtClean="0"/>
              <a:t>编写</a:t>
            </a:r>
            <a:endParaRPr lang="en-US" altLang="zh-CN" b="1" dirty="0"/>
          </a:p>
          <a:p>
            <a:r>
              <a:rPr lang="zh-CN" altLang="en-US" dirty="0" smtClean="0"/>
              <a:t>讲师</a:t>
            </a:r>
            <a:r>
              <a:rPr lang="zh-CN" altLang="en-US" dirty="0"/>
              <a:t>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zh-CN" altLang="en-US" dirty="0"/>
              <a:t>中国电信号码格式验证 手机段： </a:t>
            </a:r>
            <a:r>
              <a:rPr lang="en-US" altLang="zh-CN" dirty="0"/>
              <a:t>133,153,180,181,189,177,1700,173,199</a:t>
            </a:r>
          </a:p>
          <a:p>
            <a:r>
              <a:rPr lang="en-US" altLang="zh-CN" dirty="0"/>
              <a:t>     **/</a:t>
            </a:r>
          </a:p>
          <a:p>
            <a:r>
              <a:rPr lang="en-US" altLang="zh-CN" dirty="0"/>
              <a:t>    private static final String CHINA_TELECOM_PATTERN = "(^1(33|53|77|73|99|8[019])\\d{8}$)|(^1700\\d{7}$)";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/**</a:t>
            </a:r>
          </a:p>
          <a:p>
            <a:r>
              <a:rPr lang="en-US" altLang="zh-CN" dirty="0"/>
              <a:t>     * </a:t>
            </a:r>
            <a:r>
              <a:rPr lang="zh-CN" altLang="en-US" dirty="0"/>
              <a:t>中国联通号码格式验证 手机段：</a:t>
            </a:r>
            <a:r>
              <a:rPr lang="en-US" altLang="zh-CN" dirty="0"/>
              <a:t>130,131,132,155,156,185,186,145,176,1709</a:t>
            </a:r>
          </a:p>
          <a:p>
            <a:r>
              <a:rPr lang="en-US" altLang="zh-CN" dirty="0"/>
              <a:t>     **/</a:t>
            </a:r>
          </a:p>
          <a:p>
            <a:r>
              <a:rPr lang="en-US" altLang="zh-CN" dirty="0"/>
              <a:t>    private static final String CHINA_UNICOM_PATTERN = "(^1(3[0-2]|4[5]|5[56]|7[6]|8[56])\\d{8}$)|(^1709\\d{7}$)";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/**</a:t>
            </a:r>
          </a:p>
          <a:p>
            <a:r>
              <a:rPr lang="en-US" altLang="zh-CN" dirty="0"/>
              <a:t>     * </a:t>
            </a:r>
            <a:r>
              <a:rPr lang="zh-CN" altLang="en-US" dirty="0"/>
              <a:t>中国移动号码格式验证</a:t>
            </a:r>
          </a:p>
          <a:p>
            <a:r>
              <a:rPr lang="zh-CN" altLang="en-US" dirty="0"/>
              <a:t>     * 手机段：</a:t>
            </a:r>
            <a:r>
              <a:rPr lang="en-US" altLang="zh-CN" dirty="0"/>
              <a:t>134,135,136,137,138,139,150,151,152,157,158,159,182,183,184,187,188,147,178,1705</a:t>
            </a:r>
          </a:p>
          <a:p>
            <a:r>
              <a:rPr lang="en-US" altLang="zh-CN" dirty="0"/>
              <a:t>     **/</a:t>
            </a:r>
          </a:p>
          <a:p>
            <a:r>
              <a:rPr lang="en-US" altLang="zh-CN" dirty="0"/>
              <a:t>    private static final String CHINA_MOBILE_PATTERN = "(^1(3[4-9]|4[7]|5[0-27-9]|7[8]|8[2-478])\\d{8}$)|(^1705\\d{7}$)";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0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zh-CN" altLang="en-US" dirty="0"/>
              <a:t>查询电话属于哪个运营商</a:t>
            </a:r>
          </a:p>
          <a:p>
            <a:r>
              <a:rPr lang="zh-CN" altLang="en-US" dirty="0"/>
              <a:t>     *</a:t>
            </a:r>
          </a:p>
          <a:p>
            <a:r>
              <a:rPr lang="zh-CN" altLang="en-US" dirty="0"/>
              <a:t>     * </a:t>
            </a:r>
            <a:r>
              <a:rPr lang="en-US" altLang="zh-CN" dirty="0"/>
              <a:t>@</a:t>
            </a:r>
            <a:r>
              <a:rPr lang="en-US" altLang="zh-CN" dirty="0" err="1"/>
              <a:t>param</a:t>
            </a:r>
            <a:r>
              <a:rPr lang="en-US" altLang="zh-CN" dirty="0"/>
              <a:t> </a:t>
            </a:r>
            <a:r>
              <a:rPr lang="en-US" altLang="zh-CN" dirty="0" err="1"/>
              <a:t>tel</a:t>
            </a:r>
            <a:r>
              <a:rPr lang="en-US" altLang="zh-CN" dirty="0"/>
              <a:t> </a:t>
            </a:r>
            <a:r>
              <a:rPr lang="zh-CN" altLang="en-US" dirty="0"/>
              <a:t>手机号码</a:t>
            </a:r>
          </a:p>
          <a:p>
            <a:r>
              <a:rPr lang="zh-CN" altLang="en-US" dirty="0"/>
              <a:t>     * </a:t>
            </a:r>
            <a:r>
              <a:rPr lang="en-US" altLang="zh-CN" dirty="0"/>
              <a:t>@return 0</a:t>
            </a:r>
            <a:r>
              <a:rPr lang="zh-CN" altLang="en-US" dirty="0"/>
              <a:t>：不属于任何一个运营商，</a:t>
            </a:r>
            <a:r>
              <a:rPr lang="en-US" altLang="zh-CN" dirty="0"/>
              <a:t>1:</a:t>
            </a:r>
            <a:r>
              <a:rPr lang="zh-CN" altLang="en-US" dirty="0"/>
              <a:t>移动，</a:t>
            </a:r>
            <a:r>
              <a:rPr lang="en-US" altLang="zh-CN" dirty="0"/>
              <a:t>2</a:t>
            </a:r>
            <a:r>
              <a:rPr lang="zh-CN" altLang="en-US" dirty="0"/>
              <a:t>：联通，</a:t>
            </a:r>
            <a:r>
              <a:rPr lang="en-US" altLang="zh-CN" dirty="0"/>
              <a:t>3</a:t>
            </a:r>
            <a:r>
              <a:rPr lang="zh-CN" altLang="en-US" dirty="0"/>
              <a:t>：电信</a:t>
            </a:r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public Integer </a:t>
            </a:r>
            <a:r>
              <a:rPr lang="en-US" altLang="zh-CN" dirty="0" err="1"/>
              <a:t>isChinaMobilePhoneNum</a:t>
            </a:r>
            <a:r>
              <a:rPr lang="en-US" altLang="zh-CN" dirty="0"/>
              <a:t>(String </a:t>
            </a:r>
            <a:r>
              <a:rPr lang="en-US" altLang="zh-CN" dirty="0" err="1"/>
              <a:t>tel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boolean</a:t>
            </a:r>
            <a:r>
              <a:rPr lang="en-US" altLang="zh-CN" dirty="0"/>
              <a:t> b1 = </a:t>
            </a:r>
            <a:r>
              <a:rPr lang="en-US" altLang="zh-CN" dirty="0" err="1"/>
              <a:t>tel</a:t>
            </a:r>
            <a:r>
              <a:rPr lang="en-US" altLang="zh-CN" dirty="0"/>
              <a:t> == null || </a:t>
            </a:r>
            <a:r>
              <a:rPr lang="en-US" altLang="zh-CN" dirty="0" err="1"/>
              <a:t>tel.trim</a:t>
            </a:r>
            <a:r>
              <a:rPr lang="en-US" altLang="zh-CN" dirty="0"/>
              <a:t>().equals("") ? false : match(CHINA_MOBILE_PATTERN, </a:t>
            </a:r>
            <a:r>
              <a:rPr lang="en-US" altLang="zh-CN" dirty="0" err="1"/>
              <a:t>tel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 (b1) {</a:t>
            </a:r>
          </a:p>
          <a:p>
            <a:r>
              <a:rPr lang="en-US" altLang="zh-CN" dirty="0"/>
              <a:t>            return 1;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b1 = </a:t>
            </a:r>
            <a:r>
              <a:rPr lang="en-US" altLang="zh-CN" dirty="0" err="1"/>
              <a:t>tel</a:t>
            </a:r>
            <a:r>
              <a:rPr lang="en-US" altLang="zh-CN" dirty="0"/>
              <a:t> == null || </a:t>
            </a:r>
            <a:r>
              <a:rPr lang="en-US" altLang="zh-CN" dirty="0" err="1"/>
              <a:t>tel.trim</a:t>
            </a:r>
            <a:r>
              <a:rPr lang="en-US" altLang="zh-CN" dirty="0"/>
              <a:t>().equals("") ? false : match(CHINA_UNICOM_PATTERN, </a:t>
            </a:r>
            <a:r>
              <a:rPr lang="en-US" altLang="zh-CN" dirty="0" err="1"/>
              <a:t>tel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 (b1) {</a:t>
            </a:r>
          </a:p>
          <a:p>
            <a:r>
              <a:rPr lang="en-US" altLang="zh-CN" dirty="0"/>
              <a:t>            return 2;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b1 = </a:t>
            </a:r>
            <a:r>
              <a:rPr lang="en-US" altLang="zh-CN" dirty="0" err="1"/>
              <a:t>tel</a:t>
            </a:r>
            <a:r>
              <a:rPr lang="en-US" altLang="zh-CN" dirty="0"/>
              <a:t> == null || </a:t>
            </a:r>
            <a:r>
              <a:rPr lang="en-US" altLang="zh-CN" dirty="0" err="1"/>
              <a:t>tel.trim</a:t>
            </a:r>
            <a:r>
              <a:rPr lang="en-US" altLang="zh-CN" dirty="0"/>
              <a:t>().equals("") ? false : match(CHINA_TELECOM_PATTERN, </a:t>
            </a:r>
            <a:r>
              <a:rPr lang="en-US" altLang="zh-CN" dirty="0" err="1"/>
              <a:t>tel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 (b1) {</a:t>
            </a:r>
          </a:p>
          <a:p>
            <a:r>
              <a:rPr lang="en-US" altLang="zh-CN" dirty="0"/>
              <a:t>            return 3;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7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/** </a:t>
            </a:r>
          </a:p>
          <a:p>
            <a:r>
              <a:rPr lang="en-US" altLang="zh-CN" dirty="0"/>
              <a:t>     * </a:t>
            </a:r>
            <a:r>
              <a:rPr lang="zh-CN" altLang="en-US" dirty="0"/>
              <a:t>匹配函数 </a:t>
            </a:r>
          </a:p>
          <a:p>
            <a:r>
              <a:rPr lang="zh-CN" altLang="en-US" dirty="0"/>
              <a:t>     * </a:t>
            </a:r>
            <a:r>
              <a:rPr lang="en-US" altLang="zh-CN" dirty="0"/>
              <a:t>@</a:t>
            </a:r>
            <a:r>
              <a:rPr lang="en-US" altLang="zh-CN" dirty="0" err="1"/>
              <a:t>param</a:t>
            </a:r>
            <a:r>
              <a:rPr lang="en-US" altLang="zh-CN" dirty="0"/>
              <a:t> regex </a:t>
            </a:r>
          </a:p>
          <a:p>
            <a:r>
              <a:rPr lang="en-US" altLang="zh-CN" dirty="0"/>
              <a:t>     * @</a:t>
            </a:r>
            <a:r>
              <a:rPr lang="en-US" altLang="zh-CN" dirty="0" err="1"/>
              <a:t>param</a:t>
            </a:r>
            <a:r>
              <a:rPr lang="en-US" altLang="zh-CN" dirty="0"/>
              <a:t> </a:t>
            </a:r>
            <a:r>
              <a:rPr lang="en-US" altLang="zh-CN" dirty="0" err="1"/>
              <a:t>tel</a:t>
            </a:r>
            <a:endParaRPr lang="en-US" altLang="zh-CN" dirty="0"/>
          </a:p>
          <a:p>
            <a:r>
              <a:rPr lang="en-US" altLang="zh-CN" dirty="0"/>
              <a:t>     * @return </a:t>
            </a:r>
          </a:p>
          <a:p>
            <a:r>
              <a:rPr lang="en-US" altLang="zh-CN" dirty="0"/>
              <a:t>     */  </a:t>
            </a:r>
          </a:p>
          <a:p>
            <a:r>
              <a:rPr lang="en-US" altLang="zh-CN" dirty="0"/>
              <a:t>    private static </a:t>
            </a:r>
            <a:r>
              <a:rPr lang="en-US" altLang="zh-CN" dirty="0" err="1"/>
              <a:t>boolean</a:t>
            </a:r>
            <a:r>
              <a:rPr lang="en-US" altLang="zh-CN" dirty="0"/>
              <a:t> match(String regex, String </a:t>
            </a:r>
            <a:r>
              <a:rPr lang="en-US" altLang="zh-CN" dirty="0" err="1"/>
              <a:t>tel</a:t>
            </a:r>
            <a:r>
              <a:rPr lang="en-US" altLang="zh-CN" dirty="0"/>
              <a:t>) {  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Pattern.matches</a:t>
            </a:r>
            <a:r>
              <a:rPr lang="en-US" altLang="zh-CN" dirty="0"/>
              <a:t>(regex, </a:t>
            </a:r>
            <a:r>
              <a:rPr lang="en-US" altLang="zh-CN" dirty="0" err="1"/>
              <a:t>tel</a:t>
            </a:r>
            <a:r>
              <a:rPr lang="en-US" altLang="zh-CN" dirty="0"/>
              <a:t>);  </a:t>
            </a:r>
          </a:p>
          <a:p>
            <a:r>
              <a:rPr lang="en-US" altLang="zh-CN" dirty="0"/>
              <a:t>    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isChinaMobilePhoneNum</a:t>
            </a:r>
            <a:r>
              <a:rPr lang="en-US" altLang="zh-CN" dirty="0"/>
              <a:t>("18883315432");</a:t>
            </a:r>
          </a:p>
          <a:p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21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418</TotalTime>
  <Words>348</Words>
  <Application>Microsoft Office PowerPoint</Application>
  <PresentationFormat>全屏显示(4:3)</PresentationFormat>
  <Paragraphs>51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基于Flink流处理的动态实时亿级全端用户画像系统第十一讲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396</cp:revision>
  <dcterms:created xsi:type="dcterms:W3CDTF">2018-04-28T14:55:00Z</dcterms:created>
  <dcterms:modified xsi:type="dcterms:W3CDTF">2019-01-05T13:18:06Z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