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75" autoAdjust="0"/>
  </p:normalViewPr>
  <p:slideViewPr>
    <p:cSldViewPr>
      <p:cViewPr varScale="1">
        <p:scale>
          <a:sx n="53" d="100"/>
          <a:sy n="53" d="100"/>
        </p:scale>
        <p:origin x="-18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</a:t>
            </a:r>
            <a:r>
              <a:rPr lang="zh-CN" altLang="en-US" dirty="0" smtClean="0">
                <a:sym typeface="+mn-ea"/>
              </a:rPr>
              <a:t>第十三讲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6779096" cy="1752600"/>
          </a:xfrm>
        </p:spPr>
        <p:txBody>
          <a:bodyPr/>
          <a:lstStyle/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用户画像之还原真实消费信息表结构定义</a:t>
            </a:r>
            <a:endParaRPr lang="en-US" altLang="zh-CN" b="1" dirty="0" smtClean="0"/>
          </a:p>
          <a:p>
            <a:r>
              <a:rPr lang="zh-CN" altLang="en-US" dirty="0" smtClean="0"/>
              <a:t>讲师</a:t>
            </a:r>
            <a:r>
              <a:rPr lang="zh-CN" altLang="en-US" dirty="0"/>
              <a:t>：友凡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用户订单表：订单</a:t>
            </a:r>
            <a:r>
              <a:rPr lang="en-US" altLang="zh-CN" dirty="0"/>
              <a:t>id </a:t>
            </a:r>
            <a:r>
              <a:rPr lang="zh-CN" altLang="en-US" dirty="0"/>
              <a:t>商品</a:t>
            </a:r>
            <a:r>
              <a:rPr lang="en-US" altLang="zh-CN" dirty="0"/>
              <a:t>id</a:t>
            </a:r>
            <a:r>
              <a:rPr lang="zh-CN" altLang="en-US" dirty="0"/>
              <a:t>，商品类别</a:t>
            </a:r>
            <a:r>
              <a:rPr lang="en-US" altLang="zh-CN" dirty="0"/>
              <a:t>id</a:t>
            </a:r>
            <a:r>
              <a:rPr lang="zh-CN" altLang="en-US" dirty="0"/>
              <a:t>，订单时间、支付时间、支付方式、使用优惠劵金额、退款金额</a:t>
            </a:r>
          </a:p>
          <a:p>
            <a:r>
              <a:rPr lang="zh-CN" altLang="en-US" dirty="0"/>
              <a:t>商品表</a:t>
            </a:r>
          </a:p>
          <a:p>
            <a:r>
              <a:rPr lang="zh-CN" altLang="en-US" dirty="0"/>
              <a:t>商品类别表</a:t>
            </a:r>
          </a:p>
        </p:txBody>
      </p:sp>
    </p:spTree>
    <p:extLst>
      <p:ext uri="{BB962C8B-B14F-4D97-AF65-F5344CB8AC3E}">
        <p14:creationId xmlns:p14="http://schemas.microsoft.com/office/powerpoint/2010/main" val="2590393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450</TotalTime>
  <Words>64</Words>
  <Application>Microsoft Office PowerPoint</Application>
  <PresentationFormat>全屏显示(4:3)</PresentationFormat>
  <Paragraphs>6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都市</vt:lpstr>
      <vt:lpstr>基于Flink流处理的动态实时亿级全端用户画像系统第十三讲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395</cp:revision>
  <dcterms:created xsi:type="dcterms:W3CDTF">2018-04-28T14:55:00Z</dcterms:created>
  <dcterms:modified xsi:type="dcterms:W3CDTF">2019-01-05T14:23:42Z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