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01" autoAdjust="0"/>
  </p:normalViewPr>
  <p:slideViewPr>
    <p:cSldViewPr>
      <p:cViewPr varScale="1">
        <p:scale>
          <a:sx n="54" d="100"/>
          <a:sy n="54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第十四讲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6779096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/>
              <a:t>之败家</a:t>
            </a:r>
            <a:r>
              <a:rPr lang="zh-CN" altLang="en-US" b="1" dirty="0" smtClean="0"/>
              <a:t>指数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/>
              <a:t>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用户订单表：订单</a:t>
            </a:r>
            <a:r>
              <a:rPr lang="en-US" altLang="zh-CN" dirty="0"/>
              <a:t>id </a:t>
            </a:r>
            <a:r>
              <a:rPr lang="zh-CN" altLang="en-US" dirty="0"/>
              <a:t>商品</a:t>
            </a:r>
            <a:r>
              <a:rPr lang="en-US" altLang="zh-CN" dirty="0"/>
              <a:t>id</a:t>
            </a:r>
            <a:r>
              <a:rPr lang="zh-CN" altLang="en-US" dirty="0"/>
              <a:t>，商品类别</a:t>
            </a:r>
            <a:r>
              <a:rPr lang="en-US" altLang="zh-CN" dirty="0"/>
              <a:t>id</a:t>
            </a:r>
            <a:r>
              <a:rPr lang="zh-CN" altLang="en-US" dirty="0"/>
              <a:t>，订单时间、支付时间、支付方式、使用优惠劵金额、退款金额</a:t>
            </a:r>
          </a:p>
          <a:p>
            <a:r>
              <a:rPr lang="zh-CN" altLang="en-US" dirty="0"/>
              <a:t>商品表</a:t>
            </a:r>
          </a:p>
          <a:p>
            <a:r>
              <a:rPr lang="zh-CN" altLang="en-US" dirty="0"/>
              <a:t>商品类别表</a:t>
            </a:r>
          </a:p>
        </p:txBody>
      </p:sp>
    </p:spTree>
    <p:extLst>
      <p:ext uri="{BB962C8B-B14F-4D97-AF65-F5344CB8AC3E}">
        <p14:creationId xmlns:p14="http://schemas.microsoft.com/office/powerpoint/2010/main" val="2590393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989</TotalTime>
  <Words>61</Words>
  <Application>Microsoft Office PowerPoint</Application>
  <PresentationFormat>全屏显示(4:3)</PresentationFormat>
  <Paragraphs>7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基于Flink流处理的动态实时亿级全端用户画像系统第十四讲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401</cp:revision>
  <dcterms:created xsi:type="dcterms:W3CDTF">2018-04-28T14:55:00Z</dcterms:created>
  <dcterms:modified xsi:type="dcterms:W3CDTF">2019-01-05T23:27:28Z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