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930" autoAdjust="0"/>
  </p:normalViewPr>
  <p:slideViewPr>
    <p:cSldViewPr>
      <p:cViewPr varScale="1">
        <p:scale>
          <a:sx n="45" d="100"/>
          <a:sy n="45" d="100"/>
        </p:scale>
        <p:origin x="-21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&lt;parent&gt;</a:t>
            </a:r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org.springframework.boot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&gt;spring-boot-starter-parent&lt;/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&lt;version&gt;2.0.3.RELEASE&lt;/version&gt;</a:t>
            </a:r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relativePath</a:t>
            </a:r>
            <a:r>
              <a:rPr lang="en-US" altLang="zh-CN" dirty="0" smtClean="0"/>
              <a:t>/&gt;</a:t>
            </a:r>
          </a:p>
          <a:p>
            <a:r>
              <a:rPr lang="en-US" altLang="zh-CN" dirty="0" smtClean="0"/>
              <a:t>    &lt;/parent&gt;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&lt;properties&gt;</a:t>
            </a:r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project.build.sourceEncoding</a:t>
            </a:r>
            <a:r>
              <a:rPr lang="en-US" altLang="zh-CN" dirty="0" smtClean="0"/>
              <a:t>&gt;UTF-8&lt;/</a:t>
            </a:r>
            <a:r>
              <a:rPr lang="en-US" altLang="zh-CN" dirty="0" err="1" smtClean="0"/>
              <a:t>project.build.sourceEncoding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project.reporting.outputEncoding</a:t>
            </a:r>
            <a:r>
              <a:rPr lang="en-US" altLang="zh-CN" dirty="0" smtClean="0"/>
              <a:t>&gt;UTF-8&lt;/</a:t>
            </a:r>
            <a:r>
              <a:rPr lang="en-US" altLang="zh-CN" dirty="0" err="1" smtClean="0"/>
              <a:t>project.reporting.outputEncoding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java.version</a:t>
            </a:r>
            <a:r>
              <a:rPr lang="en-US" altLang="zh-CN" dirty="0" smtClean="0"/>
              <a:t>&gt;1.8&lt;/</a:t>
            </a:r>
            <a:r>
              <a:rPr lang="en-US" altLang="zh-CN" dirty="0" err="1" smtClean="0"/>
              <a:t>java.version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&lt;spring-</a:t>
            </a:r>
            <a:r>
              <a:rPr lang="en-US" altLang="zh-CN" dirty="0" err="1" smtClean="0"/>
              <a:t>cloud.version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Finchley.RELEASE</a:t>
            </a:r>
            <a:r>
              <a:rPr lang="en-US" altLang="zh-CN" dirty="0" smtClean="0"/>
              <a:t>&lt;/spring-</a:t>
            </a:r>
            <a:r>
              <a:rPr lang="en-US" altLang="zh-CN" dirty="0" err="1" smtClean="0"/>
              <a:t>cloud.version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&lt;/properties&gt;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&lt;dependency&gt;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org.springframework.cloud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&gt;spring-cloud-starter-</a:t>
            </a:r>
            <a:r>
              <a:rPr lang="en-US" altLang="zh-CN" dirty="0" err="1" smtClean="0"/>
              <a:t>netflix</a:t>
            </a:r>
            <a:r>
              <a:rPr lang="en-US" altLang="zh-CN" dirty="0" smtClean="0"/>
              <a:t>-eureka-server&lt;/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&lt;/dependency&gt;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&lt;</a:t>
            </a:r>
            <a:r>
              <a:rPr lang="en-US" altLang="zh-CN" dirty="0" err="1" smtClean="0"/>
              <a:t>dependencyManagement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&lt;dependencies&gt;</a:t>
            </a:r>
          </a:p>
          <a:p>
            <a:r>
              <a:rPr lang="en-US" altLang="zh-CN" dirty="0" smtClean="0"/>
              <a:t>            &lt;dependency&gt;</a:t>
            </a:r>
          </a:p>
          <a:p>
            <a:r>
              <a:rPr lang="en-US" altLang="zh-CN" dirty="0" smtClean="0"/>
              <a:t>        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org.springframework.cloud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&gt;spring-cloud-dependencies&lt;/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    &lt;version&gt;${spring-</a:t>
            </a:r>
            <a:r>
              <a:rPr lang="en-US" altLang="zh-CN" dirty="0" err="1" smtClean="0"/>
              <a:t>cloud.version</a:t>
            </a:r>
            <a:r>
              <a:rPr lang="en-US" altLang="zh-CN" dirty="0" smtClean="0"/>
              <a:t>}&lt;/version&gt;</a:t>
            </a:r>
          </a:p>
          <a:p>
            <a:r>
              <a:rPr lang="en-US" altLang="zh-CN" dirty="0" smtClean="0"/>
              <a:t>                &lt;type&gt;</a:t>
            </a:r>
            <a:r>
              <a:rPr lang="en-US" altLang="zh-CN" dirty="0" err="1" smtClean="0"/>
              <a:t>pom</a:t>
            </a:r>
            <a:r>
              <a:rPr lang="en-US" altLang="zh-CN" dirty="0" smtClean="0"/>
              <a:t>&lt;/type&gt;</a:t>
            </a:r>
          </a:p>
          <a:p>
            <a:r>
              <a:rPr lang="en-US" altLang="zh-CN" dirty="0" smtClean="0"/>
              <a:t>                &lt;scope&gt;import&lt;/scope&gt;</a:t>
            </a:r>
          </a:p>
          <a:p>
            <a:r>
              <a:rPr lang="en-US" altLang="zh-CN" dirty="0" smtClean="0"/>
              <a:t>            &lt;/dependency&gt;</a:t>
            </a:r>
          </a:p>
          <a:p>
            <a:r>
              <a:rPr lang="en-US" altLang="zh-CN" dirty="0" smtClean="0"/>
              <a:t>        &lt;/dependencies&gt;</a:t>
            </a:r>
          </a:p>
          <a:p>
            <a:r>
              <a:rPr lang="en-US" altLang="zh-CN" dirty="0" smtClean="0"/>
              <a:t>    &lt;/</a:t>
            </a:r>
            <a:r>
              <a:rPr lang="en-US" altLang="zh-CN" dirty="0" err="1" smtClean="0"/>
              <a:t>dependencyManagement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&lt;build&gt;</a:t>
            </a:r>
          </a:p>
          <a:p>
            <a:r>
              <a:rPr lang="en-US" altLang="zh-CN" dirty="0" smtClean="0"/>
              <a:t>        &lt;plugins&gt;</a:t>
            </a:r>
          </a:p>
          <a:p>
            <a:r>
              <a:rPr lang="en-US" altLang="zh-CN" dirty="0" smtClean="0"/>
              <a:t>            &lt;plugin&gt;</a:t>
            </a:r>
          </a:p>
          <a:p>
            <a:r>
              <a:rPr lang="en-US" altLang="zh-CN" dirty="0" smtClean="0"/>
              <a:t>        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org.springframework.boot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&gt;spring-boot-maven-plugin&lt;/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&lt;/plugin&gt;</a:t>
            </a:r>
          </a:p>
          <a:p>
            <a:r>
              <a:rPr lang="en-US" altLang="zh-CN" dirty="0" smtClean="0"/>
              <a:t>        &lt;/plugins&gt;</a:t>
            </a:r>
          </a:p>
          <a:p>
            <a:r>
              <a:rPr lang="en-US" altLang="zh-CN" dirty="0" smtClean="0"/>
              <a:t>    &lt;/build&gt;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49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05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507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&lt;dependencies&gt;</a:t>
            </a:r>
          </a:p>
          <a:p>
            <a:r>
              <a:rPr lang="en-US" altLang="zh-CN" dirty="0" smtClean="0"/>
              <a:t>        &lt;dependency&gt;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org.springframework.cloud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&gt;spring-cloud-starter-</a:t>
            </a:r>
            <a:r>
              <a:rPr lang="en-US" altLang="zh-CN" dirty="0" err="1" smtClean="0"/>
              <a:t>netflix</a:t>
            </a:r>
            <a:r>
              <a:rPr lang="en-US" altLang="zh-CN" dirty="0" smtClean="0"/>
              <a:t>-eureka-client&lt;/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&lt;/dependency&gt;</a:t>
            </a:r>
          </a:p>
          <a:p>
            <a:r>
              <a:rPr lang="en-US" altLang="zh-CN" dirty="0" smtClean="0"/>
              <a:t>        &lt;dependency&gt;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org.springframework.boot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&gt;spring-boot-starter-web&lt;/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&lt;/dependency&gt;</a:t>
            </a:r>
          </a:p>
          <a:p>
            <a:r>
              <a:rPr lang="en-US" altLang="zh-CN" dirty="0" smtClean="0"/>
              <a:t>    &lt;/dependencies&gt;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&lt;build&gt;</a:t>
            </a:r>
          </a:p>
          <a:p>
            <a:r>
              <a:rPr lang="en-US" altLang="zh-CN" dirty="0" smtClean="0"/>
              <a:t>        &lt;plugins&gt;</a:t>
            </a:r>
          </a:p>
          <a:p>
            <a:r>
              <a:rPr lang="en-US" altLang="zh-CN" dirty="0" smtClean="0"/>
              <a:t>            &lt;plugin&gt;</a:t>
            </a:r>
          </a:p>
          <a:p>
            <a:r>
              <a:rPr lang="en-US" altLang="zh-CN" dirty="0" smtClean="0"/>
              <a:t>        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org.springframework.boot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&gt;spring-boot-maven-plugin&lt;/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&lt;/plugin&gt;</a:t>
            </a:r>
          </a:p>
          <a:p>
            <a:r>
              <a:rPr lang="en-US" altLang="zh-CN" dirty="0" smtClean="0"/>
              <a:t>        &lt;/plugins&gt;</a:t>
            </a:r>
          </a:p>
          <a:p>
            <a:r>
              <a:rPr lang="en-US" altLang="zh-CN" dirty="0" smtClean="0"/>
              <a:t>    &lt;/build&gt;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888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28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330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</a:t>
            </a:r>
            <a:r>
              <a:rPr lang="zh-CN" altLang="en-US" dirty="0" smtClean="0">
                <a:sym typeface="+mn-ea"/>
              </a:rPr>
              <a:t>第十六讲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用户</a:t>
            </a:r>
            <a:r>
              <a:rPr lang="zh-CN" altLang="en-US" b="1" dirty="0" smtClean="0"/>
              <a:t>画像</a:t>
            </a:r>
            <a:r>
              <a:rPr lang="zh-CN" altLang="en-US" b="1" dirty="0" smtClean="0"/>
              <a:t>之</a:t>
            </a:r>
            <a:r>
              <a:rPr lang="en-US" altLang="zh-CN" b="1" dirty="0" smtClean="0"/>
              <a:t>spring  </a:t>
            </a:r>
            <a:r>
              <a:rPr lang="en-US" altLang="zh-CN" b="1" dirty="0" err="1" smtClean="0"/>
              <a:t>boot+springcloud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构建实时数据收集服务</a:t>
            </a:r>
            <a:endParaRPr lang="en-US" altLang="zh-CN" b="1" dirty="0" smtClean="0"/>
          </a:p>
          <a:p>
            <a:r>
              <a:rPr lang="zh-CN" altLang="en-US" dirty="0" smtClean="0"/>
              <a:t>讲师</a:t>
            </a:r>
            <a:r>
              <a:rPr lang="zh-CN" altLang="en-US" dirty="0"/>
              <a:t>：友凡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创建服务注册</a:t>
            </a:r>
            <a:r>
              <a:rPr lang="zh-CN" altLang="en-US" b="1" dirty="0" smtClean="0"/>
              <a:t>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25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SpringBootApplication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EnableEurekaServer</a:t>
            </a:r>
            <a:endParaRPr lang="en-US" altLang="zh-CN" dirty="0"/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EurekaServerApplication</a:t>
            </a:r>
            <a:r>
              <a:rPr lang="en-US" altLang="zh-CN" dirty="0"/>
              <a:t> {</a:t>
            </a:r>
          </a:p>
          <a:p>
            <a:endParaRPr lang="en-US" altLang="zh-CN" dirty="0"/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SpringApplication.run</a:t>
            </a:r>
            <a:r>
              <a:rPr lang="en-US" altLang="zh-CN" dirty="0"/>
              <a:t>( </a:t>
            </a:r>
            <a:r>
              <a:rPr lang="en-US" altLang="zh-CN" dirty="0" err="1"/>
              <a:t>EurekaServerApplication.class</a:t>
            </a:r>
            <a:r>
              <a:rPr lang="en-US" altLang="zh-CN" dirty="0"/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 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34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appication.yml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server:</a:t>
            </a:r>
          </a:p>
          <a:p>
            <a:r>
              <a:rPr lang="en-US" altLang="zh-CN" dirty="0"/>
              <a:t>  port: 8761</a:t>
            </a:r>
          </a:p>
          <a:p>
            <a:endParaRPr lang="en-US" altLang="zh-CN" dirty="0"/>
          </a:p>
          <a:p>
            <a:r>
              <a:rPr lang="en-US" altLang="zh-CN" dirty="0"/>
              <a:t>eureka:</a:t>
            </a:r>
          </a:p>
          <a:p>
            <a:r>
              <a:rPr lang="en-US" altLang="zh-CN" dirty="0"/>
              <a:t>  instance:</a:t>
            </a:r>
          </a:p>
          <a:p>
            <a:r>
              <a:rPr lang="en-US" altLang="zh-CN" dirty="0"/>
              <a:t>    hostname: </a:t>
            </a:r>
            <a:r>
              <a:rPr lang="en-US" altLang="zh-CN" dirty="0" err="1"/>
              <a:t>localhost</a:t>
            </a:r>
            <a:endParaRPr lang="en-US" altLang="zh-CN" dirty="0"/>
          </a:p>
          <a:p>
            <a:r>
              <a:rPr lang="en-US" altLang="zh-CN" dirty="0"/>
              <a:t>  client: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registerWithEureka</a:t>
            </a:r>
            <a:r>
              <a:rPr lang="en-US" altLang="zh-CN" dirty="0"/>
              <a:t>: false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fetchRegistry</a:t>
            </a:r>
            <a:r>
              <a:rPr lang="en-US" altLang="zh-CN" dirty="0"/>
              <a:t>: false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/>
              <a:t>serviceUrl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defaultZone</a:t>
            </a:r>
            <a:r>
              <a:rPr lang="en-US" altLang="zh-CN" dirty="0"/>
              <a:t>: http://${eureka.instance.hostname}:${server.port}/eureka/</a:t>
            </a:r>
          </a:p>
          <a:p>
            <a:endParaRPr lang="en-US" altLang="zh-CN" dirty="0"/>
          </a:p>
          <a:p>
            <a:r>
              <a:rPr lang="en-US" altLang="zh-CN" dirty="0"/>
              <a:t>spring:</a:t>
            </a:r>
          </a:p>
          <a:p>
            <a:r>
              <a:rPr lang="en-US" altLang="zh-CN" dirty="0"/>
              <a:t>  application:</a:t>
            </a:r>
          </a:p>
          <a:p>
            <a:r>
              <a:rPr lang="en-US" altLang="zh-CN" dirty="0"/>
              <a:t>    name: </a:t>
            </a:r>
            <a:r>
              <a:rPr lang="en-US" altLang="zh-CN" dirty="0" err="1"/>
              <a:t>eurka</a:t>
            </a:r>
            <a:r>
              <a:rPr lang="en-US" altLang="zh-CN" dirty="0"/>
              <a:t>-server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9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4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SpringBootApplication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EnableEurekaClient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RestController</a:t>
            </a:r>
            <a:endParaRPr lang="en-US" altLang="zh-CN" dirty="0"/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ServiceHiApplication</a:t>
            </a:r>
            <a:r>
              <a:rPr lang="en-US" altLang="zh-CN" dirty="0"/>
              <a:t> {</a:t>
            </a:r>
          </a:p>
          <a:p>
            <a:endParaRPr lang="en-US" altLang="zh-CN" dirty="0"/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SpringApplication.run</a:t>
            </a:r>
            <a:r>
              <a:rPr lang="en-US" altLang="zh-CN" dirty="0"/>
              <a:t>( </a:t>
            </a:r>
            <a:r>
              <a:rPr lang="en-US" altLang="zh-CN" dirty="0" err="1"/>
              <a:t>ServiceHiApplication.class</a:t>
            </a:r>
            <a:r>
              <a:rPr lang="en-US" altLang="zh-CN" dirty="0"/>
              <a:t>, </a:t>
            </a:r>
            <a:r>
              <a:rPr lang="en-US" altLang="zh-CN" dirty="0" err="1"/>
              <a:t>args</a:t>
            </a:r>
            <a:r>
              <a:rPr lang="en-US" altLang="zh-CN" dirty="0"/>
              <a:t> );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@Value("${</a:t>
            </a:r>
            <a:r>
              <a:rPr lang="en-US" altLang="zh-CN" dirty="0" err="1"/>
              <a:t>server.port</a:t>
            </a:r>
            <a:r>
              <a:rPr lang="en-US" altLang="zh-CN" dirty="0"/>
              <a:t>}")</a:t>
            </a:r>
          </a:p>
          <a:p>
            <a:r>
              <a:rPr lang="en-US" altLang="zh-CN" dirty="0"/>
              <a:t>    String port;</a:t>
            </a:r>
          </a:p>
          <a:p>
            <a:endParaRPr lang="en-US" altLang="zh-CN" dirty="0"/>
          </a:p>
          <a:p>
            <a:r>
              <a:rPr lang="en-US" altLang="zh-CN" dirty="0"/>
              <a:t>    @</a:t>
            </a:r>
            <a:r>
              <a:rPr lang="en-US" altLang="zh-CN" dirty="0" err="1"/>
              <a:t>RequestMapping</a:t>
            </a:r>
            <a:r>
              <a:rPr lang="en-US" altLang="zh-CN" dirty="0"/>
              <a:t>("/hi")</a:t>
            </a:r>
          </a:p>
          <a:p>
            <a:r>
              <a:rPr lang="en-US" altLang="zh-CN" dirty="0"/>
              <a:t>    public String home(@</a:t>
            </a:r>
            <a:r>
              <a:rPr lang="en-US" altLang="zh-CN" dirty="0" err="1"/>
              <a:t>RequestParam</a:t>
            </a:r>
            <a:r>
              <a:rPr lang="en-US" altLang="zh-CN" dirty="0"/>
              <a:t>(value = "name", </a:t>
            </a:r>
            <a:r>
              <a:rPr lang="en-US" altLang="zh-CN" dirty="0" err="1"/>
              <a:t>defaultValue</a:t>
            </a:r>
            <a:r>
              <a:rPr lang="en-US" altLang="zh-CN" dirty="0"/>
              <a:t> = "</a:t>
            </a:r>
            <a:r>
              <a:rPr lang="en-US" altLang="zh-CN" dirty="0" err="1"/>
              <a:t>forezp</a:t>
            </a:r>
            <a:r>
              <a:rPr lang="en-US" altLang="zh-CN" dirty="0"/>
              <a:t>") String name) {</a:t>
            </a:r>
          </a:p>
          <a:p>
            <a:r>
              <a:rPr lang="en-US" altLang="zh-CN" dirty="0"/>
              <a:t>        return "hi " + name + " ,i am from port:" + port;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64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application.yml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altLang="zh-CN" dirty="0"/>
              <a:t>server:</a:t>
            </a:r>
          </a:p>
          <a:p>
            <a:r>
              <a:rPr lang="fr-FR" altLang="zh-CN" dirty="0"/>
              <a:t>  port: 8762</a:t>
            </a:r>
          </a:p>
          <a:p>
            <a:endParaRPr lang="fr-FR" altLang="zh-CN" dirty="0"/>
          </a:p>
          <a:p>
            <a:r>
              <a:rPr lang="fr-FR" altLang="zh-CN" dirty="0"/>
              <a:t>spring:</a:t>
            </a:r>
          </a:p>
          <a:p>
            <a:r>
              <a:rPr lang="fr-FR" altLang="zh-CN" dirty="0"/>
              <a:t>  application:</a:t>
            </a:r>
          </a:p>
          <a:p>
            <a:r>
              <a:rPr lang="fr-FR" altLang="zh-CN" dirty="0"/>
              <a:t>    name: service-hi</a:t>
            </a:r>
          </a:p>
          <a:p>
            <a:endParaRPr lang="fr-FR" altLang="zh-CN" dirty="0"/>
          </a:p>
          <a:p>
            <a:r>
              <a:rPr lang="fr-FR" altLang="zh-CN" dirty="0"/>
              <a:t>eureka:</a:t>
            </a:r>
          </a:p>
          <a:p>
            <a:r>
              <a:rPr lang="fr-FR" altLang="zh-CN" dirty="0"/>
              <a:t>  client:</a:t>
            </a:r>
          </a:p>
          <a:p>
            <a:r>
              <a:rPr lang="fr-FR" altLang="zh-CN" dirty="0"/>
              <a:t>    serviceUrl:</a:t>
            </a:r>
          </a:p>
          <a:p>
            <a:r>
              <a:rPr lang="fr-FR" altLang="zh-CN" dirty="0"/>
              <a:t>      defaultZone: http://localhost:8761/eureka/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421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1215</TotalTime>
  <Words>494</Words>
  <Application>Microsoft Office PowerPoint</Application>
  <PresentationFormat>全屏显示(4:3)</PresentationFormat>
  <Paragraphs>124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都市</vt:lpstr>
      <vt:lpstr>基于Flink流处理的动态实时亿级全端用户画像系统第十六讲</vt:lpstr>
      <vt:lpstr>创建服务注册中心</vt:lpstr>
      <vt:lpstr>PowerPoint 演示文稿</vt:lpstr>
      <vt:lpstr>appication.yml</vt:lpstr>
      <vt:lpstr>PowerPoint 演示文稿</vt:lpstr>
      <vt:lpstr>PowerPoint 演示文稿</vt:lpstr>
      <vt:lpstr>application.yml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433</cp:revision>
  <dcterms:created xsi:type="dcterms:W3CDTF">2018-04-28T14:55:00Z</dcterms:created>
  <dcterms:modified xsi:type="dcterms:W3CDTF">2019-01-06T03:15:28Z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