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4" autoAdjust="0"/>
  </p:normalViewPr>
  <p:slideViewPr>
    <p:cSldViewPr>
      <p:cViewPr varScale="1">
        <p:scale>
          <a:sx n="57" d="100"/>
          <a:sy n="5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4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#==============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===================</a:t>
            </a:r>
          </a:p>
          <a:p>
            <a:r>
              <a:rPr lang="en-US" altLang="zh-CN" dirty="0" err="1" smtClean="0"/>
              <a:t>kafka.consumer.zookeeper.connect</a:t>
            </a:r>
            <a:r>
              <a:rPr lang="en-US" altLang="zh-CN" dirty="0" smtClean="0"/>
              <a:t>=192.168.253.151:2181</a:t>
            </a:r>
          </a:p>
          <a:p>
            <a:r>
              <a:rPr lang="en-US" altLang="zh-CN" dirty="0" err="1" smtClean="0"/>
              <a:t>kafka.consumer.servers</a:t>
            </a:r>
            <a:r>
              <a:rPr lang="en-US" altLang="zh-CN" dirty="0" smtClean="0"/>
              <a:t>=192.168.253.151:9092</a:t>
            </a:r>
          </a:p>
          <a:p>
            <a:r>
              <a:rPr lang="en-US" altLang="zh-CN" dirty="0" err="1" smtClean="0"/>
              <a:t>kafka.consumer.enable.auto.commit</a:t>
            </a:r>
            <a:r>
              <a:rPr lang="en-US" altLang="zh-CN" dirty="0" smtClean="0"/>
              <a:t>=true</a:t>
            </a:r>
          </a:p>
          <a:p>
            <a:r>
              <a:rPr lang="en-US" altLang="zh-CN" dirty="0" err="1" smtClean="0"/>
              <a:t>kafka.consumer.session.timeout</a:t>
            </a:r>
            <a:r>
              <a:rPr lang="en-US" altLang="zh-CN" dirty="0" smtClean="0"/>
              <a:t>=6000</a:t>
            </a:r>
          </a:p>
          <a:p>
            <a:r>
              <a:rPr lang="en-US" altLang="zh-CN" dirty="0" err="1" smtClean="0"/>
              <a:t>kafka.consumer.auto.commit.interval</a:t>
            </a:r>
            <a:r>
              <a:rPr lang="en-US" altLang="zh-CN" dirty="0" smtClean="0"/>
              <a:t>=100</a:t>
            </a:r>
          </a:p>
          <a:p>
            <a:r>
              <a:rPr lang="en-US" altLang="zh-CN" dirty="0" err="1" smtClean="0"/>
              <a:t>kafka.consumer.auto.offset.reset</a:t>
            </a:r>
            <a:r>
              <a:rPr lang="en-US" altLang="zh-CN" dirty="0" smtClean="0"/>
              <a:t>=latest</a:t>
            </a:r>
          </a:p>
          <a:p>
            <a:r>
              <a:rPr lang="en-US" altLang="zh-CN" dirty="0" err="1" smtClean="0"/>
              <a:t>kafka.consumer.topic</a:t>
            </a:r>
            <a:r>
              <a:rPr lang="en-US" altLang="zh-CN" dirty="0" smtClean="0"/>
              <a:t>=test</a:t>
            </a:r>
          </a:p>
          <a:p>
            <a:r>
              <a:rPr lang="en-US" altLang="zh-CN" dirty="0" smtClean="0"/>
              <a:t>kafka.consumer.group.id=test</a:t>
            </a:r>
          </a:p>
          <a:p>
            <a:r>
              <a:rPr lang="en-US" altLang="zh-CN" dirty="0" err="1" smtClean="0"/>
              <a:t>kafka.consumer.concurrency</a:t>
            </a:r>
            <a:r>
              <a:rPr lang="en-US" altLang="zh-CN" dirty="0" smtClean="0"/>
              <a:t>=10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kafka.producer.servers</a:t>
            </a:r>
            <a:r>
              <a:rPr lang="en-US" altLang="zh-CN" dirty="0" smtClean="0"/>
              <a:t>=192.168.253.151:9092</a:t>
            </a:r>
          </a:p>
          <a:p>
            <a:r>
              <a:rPr lang="en-US" altLang="zh-CN" dirty="0" err="1" smtClean="0"/>
              <a:t>kafka.producer.retries</a:t>
            </a:r>
            <a:r>
              <a:rPr lang="en-US" altLang="zh-CN" dirty="0" smtClean="0"/>
              <a:t>=0</a:t>
            </a:r>
          </a:p>
          <a:p>
            <a:r>
              <a:rPr lang="en-US" altLang="zh-CN" dirty="0" err="1" smtClean="0"/>
              <a:t>kafka.producer.batch.size</a:t>
            </a:r>
            <a:r>
              <a:rPr lang="en-US" altLang="zh-CN" dirty="0" smtClean="0"/>
              <a:t>=4096</a:t>
            </a:r>
          </a:p>
          <a:p>
            <a:r>
              <a:rPr lang="en-US" altLang="zh-CN" dirty="0" err="1" smtClean="0"/>
              <a:t>kafka.producer.linger</a:t>
            </a:r>
            <a:r>
              <a:rPr lang="en-US" altLang="zh-CN" dirty="0" smtClean="0"/>
              <a:t>=1</a:t>
            </a:r>
          </a:p>
          <a:p>
            <a:r>
              <a:rPr lang="en-US" altLang="zh-CN" dirty="0" err="1" smtClean="0"/>
              <a:t>kafka.producer.buffer.memory</a:t>
            </a:r>
            <a:r>
              <a:rPr lang="en-US" altLang="zh-CN" dirty="0" smtClean="0"/>
              <a:t>=40960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com.youfan.contorl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org.apache.kafka.clients.producer.ProducerConfig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org.apache.kafka.common.serialization.StringSerializer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org.springframework.beans.factory.annotation.Value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org.springframework.context.annotation.Bean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org.springframework.context.annotation.Configuration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org.springframework.kafka.annotation.EnableKafka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org.springframework.kafka.core.DefaultKafkaProducerFactory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org.springframework.kafka.core.KafkaTemplate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org.springframework.kafka.core.ProducerFactory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java.util.HashMap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java.util.Map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@Configuration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EnableKafka</a:t>
            </a:r>
            <a:endParaRPr lang="en-US" altLang="zh-CN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KafkaProducerConfig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@Value("${</a:t>
            </a:r>
            <a:r>
              <a:rPr lang="en-US" altLang="zh-CN" dirty="0" err="1" smtClean="0"/>
              <a:t>kafka.producer.servers</a:t>
            </a:r>
            <a:r>
              <a:rPr lang="en-US" altLang="zh-CN" dirty="0" smtClean="0"/>
              <a:t>}")</a:t>
            </a:r>
          </a:p>
          <a:p>
            <a:r>
              <a:rPr lang="en-US" altLang="zh-CN" dirty="0" smtClean="0"/>
              <a:t>    private String servers;</a:t>
            </a:r>
          </a:p>
          <a:p>
            <a:r>
              <a:rPr lang="en-US" altLang="zh-CN" dirty="0" smtClean="0"/>
              <a:t>    @Value("${</a:t>
            </a:r>
            <a:r>
              <a:rPr lang="en-US" altLang="zh-CN" dirty="0" err="1" smtClean="0"/>
              <a:t>kafka.producer.retries</a:t>
            </a:r>
            <a:r>
              <a:rPr lang="en-US" altLang="zh-CN" dirty="0" smtClean="0"/>
              <a:t>}")</a:t>
            </a:r>
          </a:p>
          <a:p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retries;</a:t>
            </a:r>
          </a:p>
          <a:p>
            <a:r>
              <a:rPr lang="en-US" altLang="zh-CN" dirty="0" smtClean="0"/>
              <a:t>    @Value("${</a:t>
            </a:r>
            <a:r>
              <a:rPr lang="en-US" altLang="zh-CN" dirty="0" err="1" smtClean="0"/>
              <a:t>kafka.producer.batch.size</a:t>
            </a:r>
            <a:r>
              <a:rPr lang="en-US" altLang="zh-CN" dirty="0" smtClean="0"/>
              <a:t>}")</a:t>
            </a:r>
          </a:p>
          <a:p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batchSize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@Value("${</a:t>
            </a:r>
            <a:r>
              <a:rPr lang="en-US" altLang="zh-CN" dirty="0" err="1" smtClean="0"/>
              <a:t>kafka.producer.linger</a:t>
            </a:r>
            <a:r>
              <a:rPr lang="en-US" altLang="zh-CN" dirty="0" smtClean="0"/>
              <a:t>}")</a:t>
            </a:r>
          </a:p>
          <a:p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linger;</a:t>
            </a:r>
          </a:p>
          <a:p>
            <a:r>
              <a:rPr lang="en-US" altLang="zh-CN" dirty="0" smtClean="0"/>
              <a:t>    @Value("${</a:t>
            </a:r>
            <a:r>
              <a:rPr lang="en-US" altLang="zh-CN" dirty="0" err="1" smtClean="0"/>
              <a:t>kafka.producer.buffer.memory</a:t>
            </a:r>
            <a:r>
              <a:rPr lang="en-US" altLang="zh-CN" dirty="0" smtClean="0"/>
              <a:t>}")</a:t>
            </a:r>
          </a:p>
          <a:p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bufferMemory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public Map&lt;String, Object&gt; </a:t>
            </a:r>
            <a:r>
              <a:rPr lang="en-US" altLang="zh-CN" dirty="0" err="1" smtClean="0"/>
              <a:t>producerConfigs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Map&lt;String, Object&gt; props = new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&lt;&gt;();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ProducerConfig.BOOTSTRAP_SERVERS_CONFIG</a:t>
            </a:r>
            <a:r>
              <a:rPr lang="en-US" altLang="zh-CN" dirty="0" smtClean="0"/>
              <a:t>, servers);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ProducerConfig.RETRIES_CONFIG</a:t>
            </a:r>
            <a:r>
              <a:rPr lang="en-US" altLang="zh-CN" dirty="0" smtClean="0"/>
              <a:t>, retries);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ProducerConfig.BATCH_SIZE_CONFIG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batchSize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ProducerConfig.LINGER_MS_CONFIG</a:t>
            </a:r>
            <a:r>
              <a:rPr lang="en-US" altLang="zh-CN" dirty="0" smtClean="0"/>
              <a:t>, linger);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ProducerConfig.BUFFER_MEMORY_CONFIG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bufferMemory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ProducerConfig.KEY_SERIALIZER_CLASS_CONFIG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StringSerializer.class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props.put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ProducerConfig.VALUE_SERIALIZER_CLASS_CONFIG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StringSerializer.class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return props;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ProducerFactory</a:t>
            </a:r>
            <a:r>
              <a:rPr lang="en-US" altLang="zh-CN" dirty="0" smtClean="0"/>
              <a:t>&lt;String, String&gt; </a:t>
            </a:r>
            <a:r>
              <a:rPr lang="en-US" altLang="zh-CN" dirty="0" err="1" smtClean="0"/>
              <a:t>producerFactory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return new </a:t>
            </a:r>
            <a:r>
              <a:rPr lang="en-US" altLang="zh-CN" dirty="0" err="1" smtClean="0"/>
              <a:t>DefaultKafkaProducerFactory</a:t>
            </a:r>
            <a:r>
              <a:rPr lang="en-US" altLang="zh-CN" dirty="0" smtClean="0"/>
              <a:t>&lt;String, String&gt;(</a:t>
            </a:r>
            <a:r>
              <a:rPr lang="en-US" altLang="zh-CN" dirty="0" err="1" smtClean="0"/>
              <a:t>producerConfigs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@Bean</a:t>
            </a:r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KafkaTemplate</a:t>
            </a:r>
            <a:r>
              <a:rPr lang="en-US" altLang="zh-CN" dirty="0" smtClean="0"/>
              <a:t>&lt;String, String&gt; </a:t>
            </a:r>
            <a:r>
              <a:rPr lang="en-US" altLang="zh-CN" dirty="0" err="1" smtClean="0"/>
              <a:t>kafkaTemplate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return new </a:t>
            </a:r>
            <a:r>
              <a:rPr lang="en-US" altLang="zh-CN" dirty="0" err="1" smtClean="0"/>
              <a:t>KafkaTemplate</a:t>
            </a:r>
            <a:r>
              <a:rPr lang="en-US" altLang="zh-CN" dirty="0" smtClean="0"/>
              <a:t>&lt;String, String&gt;(</a:t>
            </a:r>
            <a:r>
              <a:rPr lang="en-US" altLang="zh-CN" dirty="0" err="1" smtClean="0"/>
              <a:t>producerFactory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6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@</a:t>
            </a:r>
            <a:r>
              <a:rPr lang="en-US" altLang="zh-CN" dirty="0" err="1" smtClean="0"/>
              <a:t>Autowired</a:t>
            </a:r>
            <a:endParaRPr lang="en-US" altLang="zh-CN" dirty="0" smtClean="0"/>
          </a:p>
          <a:p>
            <a:r>
              <a:rPr lang="en-US" altLang="zh-CN" dirty="0" smtClean="0"/>
              <a:t>    private </a:t>
            </a:r>
            <a:r>
              <a:rPr lang="en-US" altLang="zh-CN" dirty="0" err="1" smtClean="0"/>
              <a:t>KafkaTemplate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kafkaTemplate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5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&lt;dependency&gt;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com.typesafe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            &lt;version&gt;1.2.1&lt;/version&gt;        &lt;/dependency&gt;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8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Readporperities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public final static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ConfigFactory.load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public static String </a:t>
            </a:r>
            <a:r>
              <a:rPr lang="en-US" altLang="zh-CN" dirty="0" err="1" smtClean="0"/>
              <a:t>getKey</a:t>
            </a:r>
            <a:r>
              <a:rPr lang="en-US" altLang="zh-CN" dirty="0" smtClean="0"/>
              <a:t>(String key){</a:t>
            </a:r>
          </a:p>
          <a:p>
            <a:r>
              <a:rPr lang="en-US" altLang="zh-CN" dirty="0" smtClean="0"/>
              <a:t>            return </a:t>
            </a:r>
            <a:r>
              <a:rPr lang="en-US" altLang="zh-CN" dirty="0" err="1" smtClean="0"/>
              <a:t>config.getString</a:t>
            </a:r>
            <a:r>
              <a:rPr lang="en-US" altLang="zh-CN" dirty="0" smtClean="0"/>
              <a:t>(key).trim();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2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第十八讲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</a:t>
            </a:r>
            <a:r>
              <a:rPr lang="zh-CN" altLang="en-US" b="1" dirty="0" smtClean="0"/>
              <a:t>画像之实时收集服务整合</a:t>
            </a:r>
            <a:r>
              <a:rPr lang="en-US" altLang="zh-CN" b="1" dirty="0" err="1" smtClean="0"/>
              <a:t>kafka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org.springframework.kafka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</a:t>
            </a:r>
            <a:r>
              <a:rPr lang="en-US" altLang="zh-CN" dirty="0" err="1"/>
              <a:t>kafka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	&lt;version&gt;1.1.1.RELEASE&lt;/version&gt;</a:t>
            </a:r>
          </a:p>
          <a:p>
            <a:r>
              <a:rPr lang="en-US" altLang="zh-CN" dirty="0"/>
              <a:t>		&lt;/dependency&gt;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2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4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6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3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3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0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1313</TotalTime>
  <Words>316</Words>
  <Application>Microsoft Office PowerPoint</Application>
  <PresentationFormat>全屏显示(4:3)</PresentationFormat>
  <Paragraphs>92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都市</vt:lpstr>
      <vt:lpstr>基于Flink流处理的动态实时亿级全端用户画像系统第十八讲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448</cp:revision>
  <dcterms:created xsi:type="dcterms:W3CDTF">2018-04-28T14:55:00Z</dcterms:created>
  <dcterms:modified xsi:type="dcterms:W3CDTF">2019-01-06T04:55:56Z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