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17" autoAdjust="0"/>
  </p:normalViewPr>
  <p:slideViewPr>
    <p:cSldViewPr>
      <p:cViewPr varScale="1">
        <p:scale>
          <a:sx n="52" d="100"/>
          <a:sy n="52" d="100"/>
        </p:scale>
        <p:origin x="-18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public class </a:t>
            </a:r>
            <a:r>
              <a:rPr lang="en-US" altLang="zh-CN" dirty="0" err="1" smtClean="0"/>
              <a:t>testAnaly</a:t>
            </a:r>
            <a:r>
              <a:rPr lang="en-US" altLang="zh-CN" dirty="0" smtClean="0"/>
              <a:t> 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public static void main(String[] 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 throws Exception {</a:t>
            </a:r>
          </a:p>
          <a:p>
            <a:r>
              <a:rPr lang="en-US" altLang="zh-CN" dirty="0" smtClean="0"/>
              <a:t>		// parse input arguments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 = new String[]{"--input-</a:t>
            </a:r>
            <a:r>
              <a:rPr lang="en-US" altLang="zh-CN" dirty="0" err="1" smtClean="0"/>
              <a:t>topic",“test</a:t>
            </a:r>
            <a:r>
              <a:rPr lang="en-US" altLang="zh-CN" dirty="0" smtClean="0"/>
              <a:t>","--bootstrap.servers","192.168.80.134:9092","--zookeeper.connect","192.168.80.134:2181","--group.id","</a:t>
            </a:r>
            <a:r>
              <a:rPr lang="en-US" altLang="zh-CN" dirty="0" err="1" smtClean="0"/>
              <a:t>myconsumer</a:t>
            </a:r>
            <a:r>
              <a:rPr lang="en-US" altLang="zh-CN" dirty="0" smtClean="0"/>
              <a:t>"};</a:t>
            </a:r>
          </a:p>
          <a:p>
            <a:r>
              <a:rPr lang="en-US" altLang="zh-CN" dirty="0" smtClean="0"/>
              <a:t>		final </a:t>
            </a:r>
            <a:r>
              <a:rPr lang="en-US" altLang="zh-CN" dirty="0" err="1" smtClean="0"/>
              <a:t>ParameterTool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parameterTool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ParameterTool.fromArgs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//		if (</a:t>
            </a:r>
            <a:r>
              <a:rPr lang="en-US" altLang="zh-CN" dirty="0" err="1" smtClean="0"/>
              <a:t>parameterTool.getNumberOfParameters</a:t>
            </a:r>
            <a:r>
              <a:rPr lang="en-US" altLang="zh-CN" dirty="0" smtClean="0"/>
              <a:t>() &lt; 5) {</a:t>
            </a:r>
          </a:p>
          <a:p>
            <a:r>
              <a:rPr lang="en-US" altLang="zh-CN" dirty="0" smtClean="0"/>
              <a:t>//			</a:t>
            </a:r>
            <a:r>
              <a:rPr lang="en-US" altLang="zh-CN" dirty="0" err="1" smtClean="0"/>
              <a:t>System.out.println</a:t>
            </a:r>
            <a:r>
              <a:rPr lang="en-US" altLang="zh-CN" dirty="0" smtClean="0"/>
              <a:t>("Missing parameters!\n" +</a:t>
            </a:r>
          </a:p>
          <a:p>
            <a:r>
              <a:rPr lang="en-US" altLang="zh-CN" dirty="0" smtClean="0"/>
              <a:t>//					"Usage: Kafka --input-topic &lt;topic&gt; --output-topic &lt;topic&gt; " +</a:t>
            </a:r>
          </a:p>
          <a:p>
            <a:r>
              <a:rPr lang="en-US" altLang="zh-CN" dirty="0" smtClean="0"/>
              <a:t>//					"--</a:t>
            </a:r>
            <a:r>
              <a:rPr lang="en-US" altLang="zh-CN" dirty="0" err="1" smtClean="0"/>
              <a:t>bootstrap.servers</a:t>
            </a:r>
            <a:r>
              <a:rPr lang="en-US" altLang="zh-CN" dirty="0" smtClean="0"/>
              <a:t> &lt;</a:t>
            </a:r>
            <a:r>
              <a:rPr lang="en-US" altLang="zh-CN" dirty="0" err="1" smtClean="0"/>
              <a:t>kafka</a:t>
            </a:r>
            <a:r>
              <a:rPr lang="en-US" altLang="zh-CN" dirty="0" smtClean="0"/>
              <a:t> brokers&gt; " +</a:t>
            </a:r>
          </a:p>
          <a:p>
            <a:r>
              <a:rPr lang="en-US" altLang="zh-CN" dirty="0" smtClean="0"/>
              <a:t>//					"--</a:t>
            </a:r>
            <a:r>
              <a:rPr lang="en-US" altLang="zh-CN" dirty="0" err="1" smtClean="0"/>
              <a:t>zookeeper.connect</a:t>
            </a:r>
            <a:r>
              <a:rPr lang="en-US" altLang="zh-CN" dirty="0" smtClean="0"/>
              <a:t> &lt;</a:t>
            </a:r>
            <a:r>
              <a:rPr lang="en-US" altLang="zh-CN" dirty="0" err="1" smtClean="0"/>
              <a:t>zk</a:t>
            </a:r>
            <a:r>
              <a:rPr lang="en-US" altLang="zh-CN" dirty="0" smtClean="0"/>
              <a:t> quorum&gt; --group.id &lt;some id&gt;");</a:t>
            </a:r>
          </a:p>
          <a:p>
            <a:r>
              <a:rPr lang="en-US" altLang="zh-CN" dirty="0" smtClean="0"/>
              <a:t>//			return;</a:t>
            </a:r>
          </a:p>
          <a:p>
            <a:r>
              <a:rPr lang="en-US" altLang="zh-CN" dirty="0" smtClean="0"/>
              <a:t>//	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StreamExecutionEnvironment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StreamExecutionEnvironment.getExecutionEnvironment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env.getConfig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disableSysoutLogging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env.getConfig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setRestartStrategy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RestartStrategies.fixedDelayRestart</a:t>
            </a:r>
            <a:r>
              <a:rPr lang="en-US" altLang="zh-CN" dirty="0" smtClean="0"/>
              <a:t>(4, 10000));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env.enableCheckpointing</a:t>
            </a:r>
            <a:r>
              <a:rPr lang="en-US" altLang="zh-CN" dirty="0" smtClean="0"/>
              <a:t>(5000); // create a checkpoint every 5 seconds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env.getConfig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setGlobalJobParameters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parameterTool</a:t>
            </a:r>
            <a:r>
              <a:rPr lang="en-US" altLang="zh-CN" dirty="0" smtClean="0"/>
              <a:t>); // make parameters available in the web interface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env.setStreamTimeCharacteristic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TimeCharacteristic.EventTime</a:t>
            </a:r>
            <a:r>
              <a:rPr lang="en-US" altLang="zh-CN" dirty="0" smtClean="0"/>
              <a:t>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DataStream&lt;</a:t>
            </a:r>
            <a:r>
              <a:rPr lang="en-US" altLang="zh-CN" dirty="0" err="1" smtClean="0"/>
              <a:t>KafkaEvent</a:t>
            </a:r>
            <a:r>
              <a:rPr lang="en-US" altLang="zh-CN" dirty="0" smtClean="0"/>
              <a:t>&gt; input = </a:t>
            </a:r>
            <a:r>
              <a:rPr lang="en-US" altLang="zh-CN" dirty="0" err="1" smtClean="0"/>
              <a:t>env</a:t>
            </a:r>
            <a:endParaRPr lang="en-US" altLang="zh-CN" dirty="0" smtClean="0"/>
          </a:p>
          <a:p>
            <a:r>
              <a:rPr lang="en-US" altLang="zh-CN" dirty="0" smtClean="0"/>
              <a:t>				.</a:t>
            </a:r>
            <a:r>
              <a:rPr lang="en-US" altLang="zh-CN" dirty="0" err="1" smtClean="0"/>
              <a:t>addSource</a:t>
            </a:r>
            <a:r>
              <a:rPr lang="en-US" altLang="zh-CN" dirty="0" smtClean="0"/>
              <a:t>(</a:t>
            </a:r>
          </a:p>
          <a:p>
            <a:r>
              <a:rPr lang="en-US" altLang="zh-CN" dirty="0" smtClean="0"/>
              <a:t>					new FlinkKafkaConsumer010&lt;&gt;(</a:t>
            </a:r>
          </a:p>
          <a:p>
            <a:r>
              <a:rPr lang="en-US" altLang="zh-CN" dirty="0" smtClean="0"/>
              <a:t>						</a:t>
            </a:r>
            <a:r>
              <a:rPr lang="en-US" altLang="zh-CN" dirty="0" err="1" smtClean="0"/>
              <a:t>parameterTool.getRequired</a:t>
            </a:r>
            <a:r>
              <a:rPr lang="en-US" altLang="zh-CN" dirty="0" smtClean="0"/>
              <a:t>("input-topic"),</a:t>
            </a:r>
          </a:p>
          <a:p>
            <a:r>
              <a:rPr lang="en-US" altLang="zh-CN" dirty="0" smtClean="0"/>
              <a:t>						new </a:t>
            </a:r>
            <a:r>
              <a:rPr lang="en-US" altLang="zh-CN" dirty="0" err="1" smtClean="0"/>
              <a:t>KafkaEventSchema</a:t>
            </a:r>
            <a:r>
              <a:rPr lang="en-US" altLang="zh-CN" dirty="0" smtClean="0"/>
              <a:t>(),</a:t>
            </a:r>
          </a:p>
          <a:p>
            <a:r>
              <a:rPr lang="en-US" altLang="zh-CN" dirty="0" smtClean="0"/>
              <a:t>						</a:t>
            </a:r>
            <a:r>
              <a:rPr lang="en-US" altLang="zh-CN" dirty="0" err="1" smtClean="0"/>
              <a:t>parameterTool.getProperties</a:t>
            </a:r>
            <a:r>
              <a:rPr lang="en-US" altLang="zh-CN" dirty="0" smtClean="0"/>
              <a:t>())</a:t>
            </a:r>
          </a:p>
          <a:p>
            <a:r>
              <a:rPr lang="en-US" altLang="zh-CN" dirty="0" smtClean="0"/>
              <a:t>					.</a:t>
            </a:r>
            <a:r>
              <a:rPr lang="en-US" altLang="zh-CN" dirty="0" err="1" smtClean="0"/>
              <a:t>assignTimestampsAndWatermarks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CustomWatermarkExtractor</a:t>
            </a:r>
            <a:r>
              <a:rPr lang="en-US" altLang="zh-CN" dirty="0" smtClean="0"/>
              <a:t>()));</a:t>
            </a:r>
          </a:p>
          <a:p>
            <a:r>
              <a:rPr lang="en-US" altLang="zh-CN" dirty="0" smtClean="0"/>
              <a:t>		DataStream&lt;</a:t>
            </a:r>
            <a:r>
              <a:rPr lang="en-US" altLang="zh-CN" dirty="0" smtClean="0"/>
              <a:t>test</a:t>
            </a:r>
            <a:r>
              <a:rPr lang="en-US" altLang="zh-CN" dirty="0" smtClean="0"/>
              <a:t>&gt; </a:t>
            </a:r>
            <a:r>
              <a:rPr lang="en-US" altLang="zh-CN" dirty="0" err="1" smtClean="0"/>
              <a:t>test</a:t>
            </a:r>
            <a:r>
              <a:rPr lang="en-US" altLang="zh-CN" dirty="0" err="1" smtClean="0"/>
              <a:t>map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input.map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testMap</a:t>
            </a:r>
            <a:r>
              <a:rPr lang="en-US" altLang="zh-CN" dirty="0" smtClean="0"/>
              <a:t>());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DataStream&lt;</a:t>
            </a:r>
            <a:r>
              <a:rPr lang="en-US" altLang="zh-CN" dirty="0" err="1" smtClean="0"/>
              <a:t>NewUser</a:t>
            </a:r>
            <a:r>
              <a:rPr lang="en-US" altLang="zh-CN" dirty="0" smtClean="0"/>
              <a:t>&gt; reduce = </a:t>
            </a:r>
            <a:r>
              <a:rPr lang="en-US" altLang="zh-CN" dirty="0" err="1" smtClean="0"/>
              <a:t>newusermap.keyBy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groupbyfield</a:t>
            </a:r>
            <a:r>
              <a:rPr lang="en-US" altLang="zh-CN" dirty="0" smtClean="0"/>
              <a:t>").</a:t>
            </a:r>
            <a:r>
              <a:rPr lang="en-US" altLang="zh-CN" dirty="0" err="1" smtClean="0"/>
              <a:t>timeWindowAll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Time.seconds</a:t>
            </a:r>
            <a:r>
              <a:rPr lang="en-US" altLang="zh-CN" dirty="0" smtClean="0"/>
              <a:t>(2)).reduce(new </a:t>
            </a:r>
            <a:r>
              <a:rPr lang="en-US" altLang="zh-CN" dirty="0" err="1" smtClean="0"/>
              <a:t>test</a:t>
            </a:r>
            <a:r>
              <a:rPr lang="en-US" altLang="zh-CN" dirty="0" err="1" smtClean="0"/>
              <a:t>Reduce</a:t>
            </a:r>
            <a:r>
              <a:rPr lang="en-US" altLang="zh-CN" dirty="0" smtClean="0"/>
              <a:t>());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test</a:t>
            </a:r>
            <a:r>
              <a:rPr lang="en-US" altLang="zh-CN" dirty="0" err="1" smtClean="0"/>
              <a:t>reduce.addSink</a:t>
            </a:r>
            <a:r>
              <a:rPr lang="en-US" altLang="zh-CN" dirty="0" smtClean="0"/>
              <a:t>(new </a:t>
            </a:r>
            <a:r>
              <a:rPr lang="en-US" altLang="zh-CN" dirty="0" err="1" smtClean="0"/>
              <a:t>test</a:t>
            </a:r>
            <a:r>
              <a:rPr lang="en-US" altLang="zh-CN" dirty="0" err="1" smtClean="0"/>
              <a:t>Sink</a:t>
            </a:r>
            <a:r>
              <a:rPr lang="en-US" altLang="zh-CN" dirty="0" smtClean="0"/>
              <a:t>());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env.execute</a:t>
            </a:r>
            <a:r>
              <a:rPr lang="en-US" altLang="zh-CN" dirty="0" smtClean="0"/>
              <a:t>("</a:t>
            </a:r>
            <a:r>
              <a:rPr lang="en-US" altLang="zh-CN" dirty="0" smtClean="0"/>
              <a:t>test </a:t>
            </a:r>
            <a:r>
              <a:rPr lang="en-US" altLang="zh-CN" dirty="0" err="1" smtClean="0"/>
              <a:t>analy</a:t>
            </a:r>
            <a:r>
              <a:rPr lang="en-US" altLang="zh-CN" dirty="0" smtClean="0"/>
              <a:t>");</a:t>
            </a:r>
          </a:p>
          <a:p>
            <a:r>
              <a:rPr lang="en-US" altLang="zh-CN" dirty="0" smtClean="0"/>
              <a:t>	}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	/**</a:t>
            </a:r>
          </a:p>
          <a:p>
            <a:r>
              <a:rPr lang="en-US" altLang="zh-CN" dirty="0" smtClean="0"/>
              <a:t>	 * A custom {@link </a:t>
            </a:r>
            <a:r>
              <a:rPr lang="en-US" altLang="zh-CN" dirty="0" err="1" smtClean="0"/>
              <a:t>AssignerWithPeriodicWatermarks</a:t>
            </a:r>
            <a:r>
              <a:rPr lang="en-US" altLang="zh-CN" dirty="0" smtClean="0"/>
              <a:t>}, that simply assumes that the input stream</a:t>
            </a:r>
          </a:p>
          <a:p>
            <a:r>
              <a:rPr lang="en-US" altLang="zh-CN" dirty="0" smtClean="0"/>
              <a:t>	 * records are strictly ascending.</a:t>
            </a:r>
          </a:p>
          <a:p>
            <a:r>
              <a:rPr lang="en-US" altLang="zh-CN" dirty="0" smtClean="0"/>
              <a:t>	 *</a:t>
            </a:r>
          </a:p>
          <a:p>
            <a:r>
              <a:rPr lang="en-US" altLang="zh-CN" dirty="0" smtClean="0"/>
              <a:t>	 * &lt;p&gt;</a:t>
            </a:r>
            <a:r>
              <a:rPr lang="en-US" altLang="zh-CN" dirty="0" err="1" smtClean="0"/>
              <a:t>Flink</a:t>
            </a:r>
            <a:r>
              <a:rPr lang="en-US" altLang="zh-CN" dirty="0" smtClean="0"/>
              <a:t> also ships some built-in convenience assigners, such as the</a:t>
            </a:r>
          </a:p>
          <a:p>
            <a:r>
              <a:rPr lang="en-US" altLang="zh-CN" dirty="0" smtClean="0"/>
              <a:t>	 * {@link </a:t>
            </a:r>
            <a:r>
              <a:rPr lang="en-US" altLang="zh-CN" dirty="0" err="1" smtClean="0"/>
              <a:t>BoundedOutOfOrdernessTimestampExtractor</a:t>
            </a:r>
            <a:r>
              <a:rPr lang="en-US" altLang="zh-CN" dirty="0" smtClean="0"/>
              <a:t>} and {@link </a:t>
            </a:r>
            <a:r>
              <a:rPr lang="en-US" altLang="zh-CN" dirty="0" err="1" smtClean="0"/>
              <a:t>AscendingTimestampExtractor</a:t>
            </a:r>
            <a:r>
              <a:rPr lang="en-US" altLang="zh-CN" dirty="0" smtClean="0"/>
              <a:t>}</a:t>
            </a:r>
          </a:p>
          <a:p>
            <a:r>
              <a:rPr lang="en-US" altLang="zh-CN" dirty="0" smtClean="0"/>
              <a:t>	 */</a:t>
            </a:r>
          </a:p>
          <a:p>
            <a:r>
              <a:rPr lang="en-US" altLang="zh-CN" dirty="0" smtClean="0"/>
              <a:t>	private static class </a:t>
            </a:r>
            <a:r>
              <a:rPr lang="en-US" altLang="zh-CN" dirty="0" err="1" smtClean="0"/>
              <a:t>CustomWatermarkExtractor</a:t>
            </a:r>
            <a:r>
              <a:rPr lang="en-US" altLang="zh-CN" dirty="0" smtClean="0"/>
              <a:t> implements </a:t>
            </a:r>
            <a:r>
              <a:rPr lang="en-US" altLang="zh-CN" dirty="0" err="1" smtClean="0"/>
              <a:t>AssignerWithPeriodicWatermarks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KafkaEvent</a:t>
            </a:r>
            <a:r>
              <a:rPr lang="en-US" altLang="zh-CN" dirty="0" smtClean="0"/>
              <a:t>&gt; {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private static final long </a:t>
            </a:r>
            <a:r>
              <a:rPr lang="en-US" altLang="zh-CN" dirty="0" err="1" smtClean="0"/>
              <a:t>serialVersionUID</a:t>
            </a:r>
            <a:r>
              <a:rPr lang="en-US" altLang="zh-CN" dirty="0" smtClean="0"/>
              <a:t> = -742759155861320823L;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private long </a:t>
            </a:r>
            <a:r>
              <a:rPr lang="en-US" altLang="zh-CN" dirty="0" err="1" smtClean="0"/>
              <a:t>currentTimestamp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Long.MIN_VALUE</a:t>
            </a:r>
            <a:r>
              <a:rPr lang="en-US" altLang="zh-CN" dirty="0" smtClean="0"/>
              <a:t>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@Override</a:t>
            </a:r>
          </a:p>
          <a:p>
            <a:r>
              <a:rPr lang="en-US" altLang="zh-CN" dirty="0" smtClean="0"/>
              <a:t>		public long </a:t>
            </a:r>
            <a:r>
              <a:rPr lang="en-US" altLang="zh-CN" dirty="0" err="1" smtClean="0"/>
              <a:t>extractTimestamp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KafkaEvent</a:t>
            </a:r>
            <a:r>
              <a:rPr lang="en-US" altLang="zh-CN" dirty="0" smtClean="0"/>
              <a:t> event, long </a:t>
            </a:r>
            <a:r>
              <a:rPr lang="en-US" altLang="zh-CN" dirty="0" err="1" smtClean="0"/>
              <a:t>previousElementTimestamp</a:t>
            </a:r>
            <a:r>
              <a:rPr lang="en-US" altLang="zh-CN" dirty="0" smtClean="0"/>
              <a:t>) {</a:t>
            </a:r>
          </a:p>
          <a:p>
            <a:r>
              <a:rPr lang="en-US" altLang="zh-CN" dirty="0" smtClean="0"/>
              <a:t>			// the inputs are assumed to be of format (</a:t>
            </a:r>
            <a:r>
              <a:rPr lang="en-US" altLang="zh-CN" dirty="0" err="1" smtClean="0"/>
              <a:t>message,timestamp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this.currentTimestamp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event.getTimestamp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	return </a:t>
            </a:r>
            <a:r>
              <a:rPr lang="en-US" altLang="zh-CN" dirty="0" err="1" smtClean="0"/>
              <a:t>event.getTimestamp</a:t>
            </a:r>
            <a:r>
              <a:rPr lang="en-US" altLang="zh-CN" dirty="0" smtClean="0"/>
              <a:t>();</a:t>
            </a:r>
          </a:p>
          <a:p>
            <a:r>
              <a:rPr lang="en-US" altLang="zh-CN" dirty="0" smtClean="0"/>
              <a:t>		}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		@</a:t>
            </a:r>
            <a:r>
              <a:rPr lang="en-US" altLang="zh-CN" dirty="0" err="1" smtClean="0"/>
              <a:t>Nullable</a:t>
            </a:r>
            <a:endParaRPr lang="en-US" altLang="zh-CN" dirty="0" smtClean="0"/>
          </a:p>
          <a:p>
            <a:r>
              <a:rPr lang="en-US" altLang="zh-CN" dirty="0" smtClean="0"/>
              <a:t>		@Override</a:t>
            </a:r>
          </a:p>
          <a:p>
            <a:r>
              <a:rPr lang="en-US" altLang="zh-CN" dirty="0" smtClean="0"/>
              <a:t>		public Watermark </a:t>
            </a:r>
            <a:r>
              <a:rPr lang="en-US" altLang="zh-CN" dirty="0" err="1" smtClean="0"/>
              <a:t>getCurrentWatermark</a:t>
            </a:r>
            <a:r>
              <a:rPr lang="en-US" altLang="zh-CN" dirty="0" smtClean="0"/>
              <a:t>() {</a:t>
            </a:r>
          </a:p>
          <a:p>
            <a:r>
              <a:rPr lang="en-US" altLang="zh-CN" dirty="0" smtClean="0"/>
              <a:t>			return new Watermark(</a:t>
            </a:r>
            <a:r>
              <a:rPr lang="en-US" altLang="zh-CN" dirty="0" err="1" smtClean="0"/>
              <a:t>currentTimestamp</a:t>
            </a:r>
            <a:r>
              <a:rPr lang="en-US" altLang="zh-CN" dirty="0" smtClean="0"/>
              <a:t> == </a:t>
            </a:r>
            <a:r>
              <a:rPr lang="en-US" altLang="zh-CN" dirty="0" err="1" smtClean="0"/>
              <a:t>Long.MIN_VALUE</a:t>
            </a:r>
            <a:r>
              <a:rPr lang="en-US" altLang="zh-CN" dirty="0" smtClean="0"/>
              <a:t> ? </a:t>
            </a:r>
            <a:r>
              <a:rPr lang="en-US" altLang="zh-CN" dirty="0" err="1" smtClean="0"/>
              <a:t>Long.MIN_VALUE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currentTimestamp</a:t>
            </a:r>
            <a:r>
              <a:rPr lang="en-US" altLang="zh-CN" dirty="0" smtClean="0"/>
              <a:t> - 1);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081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&lt;dependency&gt;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org.apache.flink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&gt;flink-connector-kafka-0.10_${</a:t>
            </a:r>
            <a:r>
              <a:rPr lang="en-US" altLang="zh-CN" dirty="0" err="1" smtClean="0"/>
              <a:t>scala.binary.version</a:t>
            </a:r>
            <a:r>
              <a:rPr lang="en-US" altLang="zh-CN" dirty="0" smtClean="0"/>
              <a:t>}&lt;/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&lt;version&gt;${</a:t>
            </a:r>
            <a:r>
              <a:rPr lang="en-US" altLang="zh-CN" dirty="0" err="1" smtClean="0"/>
              <a:t>project.version</a:t>
            </a:r>
            <a:r>
              <a:rPr lang="en-US" altLang="zh-CN" dirty="0" smtClean="0"/>
              <a:t>}&lt;/version&gt;</a:t>
            </a:r>
          </a:p>
          <a:p>
            <a:r>
              <a:rPr lang="en-US" altLang="zh-CN" dirty="0" smtClean="0"/>
              <a:t>    &lt;/dependency&gt;</a:t>
            </a:r>
          </a:p>
          <a:p>
            <a:r>
              <a:rPr lang="en-US" altLang="zh-CN" dirty="0" smtClean="0"/>
              <a:t>     &lt;dependency&gt;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org.apache.flink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&gt;flink-streaming-scala_2.11&lt;/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    &lt;version&gt;${</a:t>
            </a:r>
            <a:r>
              <a:rPr lang="en-US" altLang="zh-CN" dirty="0" err="1" smtClean="0"/>
              <a:t>project.version</a:t>
            </a:r>
            <a:r>
              <a:rPr lang="en-US" altLang="zh-CN" dirty="0" smtClean="0"/>
              <a:t>}&lt;/version&gt;</a:t>
            </a:r>
          </a:p>
          <a:p>
            <a:r>
              <a:rPr lang="en-US" altLang="zh-CN" dirty="0" smtClean="0"/>
              <a:t>        &lt;/dependency&gt;</a:t>
            </a:r>
          </a:p>
          <a:p>
            <a:r>
              <a:rPr lang="en-US" altLang="zh-CN" dirty="0" smtClean="0"/>
              <a:t>	&lt;dependency&gt;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org.apache.flink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flink</a:t>
            </a:r>
            <a:r>
              <a:rPr lang="en-US" altLang="zh-CN" dirty="0" smtClean="0"/>
              <a:t>-streaming-java_${</a:t>
            </a:r>
            <a:r>
              <a:rPr lang="en-US" altLang="zh-CN" dirty="0" err="1" smtClean="0"/>
              <a:t>scala.binary.version</a:t>
            </a:r>
            <a:r>
              <a:rPr lang="en-US" altLang="zh-CN" dirty="0" smtClean="0"/>
              <a:t>}&lt;/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        &lt;version&gt;${</a:t>
            </a:r>
            <a:r>
              <a:rPr lang="en-US" altLang="zh-CN" dirty="0" err="1" smtClean="0"/>
              <a:t>project.version</a:t>
            </a:r>
            <a:r>
              <a:rPr lang="en-US" altLang="zh-CN" dirty="0" smtClean="0"/>
              <a:t>}&lt;/version&gt;</a:t>
            </a:r>
          </a:p>
          <a:p>
            <a:r>
              <a:rPr lang="en-US" altLang="zh-CN" dirty="0" smtClean="0"/>
              <a:t>    &lt;/dependency&gt;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532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第十九讲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用户画像</a:t>
            </a:r>
            <a:r>
              <a:rPr lang="zh-CN" altLang="en-US" b="1" dirty="0" smtClean="0"/>
              <a:t>之实时品牌偏好</a:t>
            </a:r>
            <a:endParaRPr lang="en-US" altLang="zh-CN" b="1" dirty="0" smtClean="0"/>
          </a:p>
          <a:p>
            <a:r>
              <a:rPr lang="zh-CN" altLang="en-US" dirty="0" smtClean="0"/>
              <a:t>讲师</a:t>
            </a:r>
            <a:r>
              <a:rPr lang="zh-CN" altLang="en-US" dirty="0" smtClean="0"/>
              <a:t>：友凡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00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0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1404</TotalTime>
  <Words>90</Words>
  <Application>Microsoft Office PowerPoint</Application>
  <PresentationFormat>全屏显示(4:3)</PresentationFormat>
  <Paragraphs>87</Paragraphs>
  <Slides>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都市</vt:lpstr>
      <vt:lpstr>基于Flink流处理的动态实时亿级全端用户画像系统第十九讲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461</cp:revision>
  <dcterms:created xsi:type="dcterms:W3CDTF">2018-04-28T14:55:00Z</dcterms:created>
  <dcterms:modified xsi:type="dcterms:W3CDTF">2019-01-06T06:27:39Z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