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testAnaly</a:t>
            </a:r>
            <a:r>
              <a:rPr lang="en-US" altLang="zh-CN" dirty="0" smtClean="0"/>
              <a:t>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		// parse input arguments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= new String[]{"--input-</a:t>
            </a:r>
            <a:r>
              <a:rPr lang="en-US" altLang="zh-CN" dirty="0" err="1" smtClean="0"/>
              <a:t>topic",“test</a:t>
            </a:r>
            <a:r>
              <a:rPr lang="en-US" altLang="zh-CN" dirty="0" smtClean="0"/>
              <a:t>","--bootstrap.servers","192.168.80.134:9092","--zookeeper.connect","192.168.80.134:2181","--group.id","</a:t>
            </a:r>
            <a:r>
              <a:rPr lang="en-US" altLang="zh-CN" dirty="0" err="1" smtClean="0"/>
              <a:t>myconsumer</a:t>
            </a:r>
            <a:r>
              <a:rPr lang="en-US" altLang="zh-CN" dirty="0" smtClean="0"/>
              <a:t>"};</a:t>
            </a:r>
          </a:p>
          <a:p>
            <a:r>
              <a:rPr lang="en-US" altLang="zh-CN" dirty="0" smtClean="0"/>
              <a:t>		final </a:t>
            </a:r>
            <a:r>
              <a:rPr lang="en-US" altLang="zh-CN" dirty="0" err="1" smtClean="0"/>
              <a:t>ParameterTool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parameterTool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ParameterTool.fromArgs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		if (</a:t>
            </a:r>
            <a:r>
              <a:rPr lang="en-US" altLang="zh-CN" dirty="0" err="1" smtClean="0"/>
              <a:t>parameterTool.getNumberOfParameters</a:t>
            </a:r>
            <a:r>
              <a:rPr lang="en-US" altLang="zh-CN" dirty="0" smtClean="0"/>
              <a:t>() &lt; 5) {</a:t>
            </a:r>
          </a:p>
          <a:p>
            <a:r>
              <a:rPr lang="en-US" altLang="zh-CN" dirty="0" smtClean="0"/>
              <a:t>//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("Missing parameters!\n" +</a:t>
            </a:r>
          </a:p>
          <a:p>
            <a:r>
              <a:rPr lang="en-US" altLang="zh-CN" dirty="0" smtClean="0"/>
              <a:t>//					"Usage: Kafka --input-topic &lt;topic&gt; --output-topic &lt;topic&gt; " +</a:t>
            </a:r>
          </a:p>
          <a:p>
            <a:r>
              <a:rPr lang="en-US" altLang="zh-CN" dirty="0" smtClean="0"/>
              <a:t>//					"--</a:t>
            </a:r>
            <a:r>
              <a:rPr lang="en-US" altLang="zh-CN" dirty="0" err="1" smtClean="0"/>
              <a:t>bootstrap.servers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brokers&gt; " +</a:t>
            </a:r>
          </a:p>
          <a:p>
            <a:r>
              <a:rPr lang="en-US" altLang="zh-CN" dirty="0" smtClean="0"/>
              <a:t>//					"--</a:t>
            </a:r>
            <a:r>
              <a:rPr lang="en-US" altLang="zh-CN" dirty="0" err="1" smtClean="0"/>
              <a:t>zookeeper.connect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quorum&gt; --group.id &lt;some id&gt;");</a:t>
            </a:r>
          </a:p>
          <a:p>
            <a:r>
              <a:rPr lang="en-US" altLang="zh-CN" dirty="0" smtClean="0"/>
              <a:t>//			return;</a:t>
            </a:r>
          </a:p>
          <a:p>
            <a:r>
              <a:rPr lang="en-US" altLang="zh-CN" dirty="0" smtClean="0"/>
              <a:t>//	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StreamExecutionEnvironment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StreamExecutionEnvironment.getExecutionEnvironment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env.getConfig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disableSysoutLogging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env.getConfig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setRestartStrategy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RestartStrategies.fixedDelayRestart</a:t>
            </a:r>
            <a:r>
              <a:rPr lang="en-US" altLang="zh-CN" dirty="0" smtClean="0"/>
              <a:t>(4, 10000));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env.enableCheckpointing</a:t>
            </a:r>
            <a:r>
              <a:rPr lang="en-US" altLang="zh-CN" dirty="0" smtClean="0"/>
              <a:t>(5000); // create a checkpoint every 5 seconds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env.getConfig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setGlobalJobParameters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parameterTool</a:t>
            </a:r>
            <a:r>
              <a:rPr lang="en-US" altLang="zh-CN" dirty="0" smtClean="0"/>
              <a:t>); // make parameters available in the web interface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env.setStreamTimeCharacteristic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TimeCharacteristic.EventTime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DataStream&lt;</a:t>
            </a:r>
            <a:r>
              <a:rPr lang="en-US" altLang="zh-CN" dirty="0" err="1" smtClean="0"/>
              <a:t>KafkaEvent</a:t>
            </a:r>
            <a:r>
              <a:rPr lang="en-US" altLang="zh-CN" dirty="0" smtClean="0"/>
              <a:t>&gt; input =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addSource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				new FlinkKafkaConsumer010&lt;&gt;(</a:t>
            </a:r>
          </a:p>
          <a:p>
            <a:r>
              <a:rPr lang="en-US" altLang="zh-CN" dirty="0" smtClean="0"/>
              <a:t>						</a:t>
            </a:r>
            <a:r>
              <a:rPr lang="en-US" altLang="zh-CN" dirty="0" err="1" smtClean="0"/>
              <a:t>parameterTool.getRequired</a:t>
            </a:r>
            <a:r>
              <a:rPr lang="en-US" altLang="zh-CN" dirty="0" smtClean="0"/>
              <a:t>("input-topic"),</a:t>
            </a:r>
          </a:p>
          <a:p>
            <a:r>
              <a:rPr lang="en-US" altLang="zh-CN" dirty="0" smtClean="0"/>
              <a:t>						new </a:t>
            </a:r>
            <a:r>
              <a:rPr lang="en-US" altLang="zh-CN" dirty="0" err="1" smtClean="0"/>
              <a:t>KafkaEventSchema</a:t>
            </a:r>
            <a:r>
              <a:rPr lang="en-US" altLang="zh-CN" dirty="0" smtClean="0"/>
              <a:t>(),</a:t>
            </a:r>
          </a:p>
          <a:p>
            <a:r>
              <a:rPr lang="en-US" altLang="zh-CN" dirty="0" smtClean="0"/>
              <a:t>						</a:t>
            </a:r>
            <a:r>
              <a:rPr lang="en-US" altLang="zh-CN" dirty="0" err="1" smtClean="0"/>
              <a:t>parameterTool.getProperties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assignTimestampsAndWatermarks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CustomWatermarkExtractor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		DataStream&lt;test&gt; </a:t>
            </a:r>
            <a:r>
              <a:rPr lang="en-US" altLang="zh-CN" dirty="0" err="1" smtClean="0"/>
              <a:t>testmap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input.map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testMap</a:t>
            </a:r>
            <a:r>
              <a:rPr lang="en-US" altLang="zh-CN" dirty="0" smtClean="0"/>
              <a:t>());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DataStream&lt;</a:t>
            </a:r>
            <a:r>
              <a:rPr lang="en-US" altLang="zh-CN" dirty="0" err="1" smtClean="0"/>
              <a:t>NewUser</a:t>
            </a:r>
            <a:r>
              <a:rPr lang="en-US" altLang="zh-CN" dirty="0" smtClean="0"/>
              <a:t>&gt; reduce = </a:t>
            </a:r>
            <a:r>
              <a:rPr lang="en-US" altLang="zh-CN" dirty="0" err="1" smtClean="0"/>
              <a:t>newusermap.keyBy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groupbyfield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timeWindowAll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Time.seconds</a:t>
            </a:r>
            <a:r>
              <a:rPr lang="en-US" altLang="zh-CN" dirty="0" smtClean="0"/>
              <a:t>(2)).reduce(new </a:t>
            </a:r>
            <a:r>
              <a:rPr lang="en-US" altLang="zh-CN" dirty="0" err="1" smtClean="0"/>
              <a:t>testReduce</a:t>
            </a:r>
            <a:r>
              <a:rPr lang="en-US" altLang="zh-CN" dirty="0" smtClean="0"/>
              <a:t>());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testreduce.addSink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testSink</a:t>
            </a:r>
            <a:r>
              <a:rPr lang="en-US" altLang="zh-CN" dirty="0" smtClean="0"/>
              <a:t>());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env.execute</a:t>
            </a:r>
            <a:r>
              <a:rPr lang="en-US" altLang="zh-CN" dirty="0" smtClean="0"/>
              <a:t>("test </a:t>
            </a:r>
            <a:r>
              <a:rPr lang="en-US" altLang="zh-CN" dirty="0" err="1" smtClean="0"/>
              <a:t>analy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/**</a:t>
            </a:r>
          </a:p>
          <a:p>
            <a:r>
              <a:rPr lang="en-US" altLang="zh-CN" dirty="0" smtClean="0"/>
              <a:t>	 * A custom {@link </a:t>
            </a:r>
            <a:r>
              <a:rPr lang="en-US" altLang="zh-CN" dirty="0" err="1" smtClean="0"/>
              <a:t>AssignerWithPeriodicWatermarks</a:t>
            </a:r>
            <a:r>
              <a:rPr lang="en-US" altLang="zh-CN" dirty="0" smtClean="0"/>
              <a:t>}, that simply assumes that the input stream</a:t>
            </a:r>
          </a:p>
          <a:p>
            <a:r>
              <a:rPr lang="en-US" altLang="zh-CN" dirty="0" smtClean="0"/>
              <a:t>	 * records are strictly ascending.</a:t>
            </a:r>
          </a:p>
          <a:p>
            <a:r>
              <a:rPr lang="en-US" altLang="zh-CN" dirty="0" smtClean="0"/>
              <a:t>	 *</a:t>
            </a:r>
          </a:p>
          <a:p>
            <a:r>
              <a:rPr lang="en-US" altLang="zh-CN" dirty="0" smtClean="0"/>
              <a:t>	 * &lt;p&gt;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also ships some built-in convenience assigners, such as the</a:t>
            </a:r>
          </a:p>
          <a:p>
            <a:r>
              <a:rPr lang="en-US" altLang="zh-CN" dirty="0" smtClean="0"/>
              <a:t>	 * {@link </a:t>
            </a:r>
            <a:r>
              <a:rPr lang="en-US" altLang="zh-CN" dirty="0" err="1" smtClean="0"/>
              <a:t>BoundedOutOfOrdernessTimestampExtractor</a:t>
            </a:r>
            <a:r>
              <a:rPr lang="en-US" altLang="zh-CN" dirty="0" smtClean="0"/>
              <a:t>} and {@link </a:t>
            </a:r>
            <a:r>
              <a:rPr lang="en-US" altLang="zh-CN" dirty="0" err="1" smtClean="0"/>
              <a:t>AscendingTimestampExtractor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 */</a:t>
            </a:r>
          </a:p>
          <a:p>
            <a:r>
              <a:rPr lang="en-US" altLang="zh-CN" dirty="0" smtClean="0"/>
              <a:t>	private static class </a:t>
            </a:r>
            <a:r>
              <a:rPr lang="en-US" altLang="zh-CN" dirty="0" err="1" smtClean="0"/>
              <a:t>CustomWatermarkExtractor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AssignerWithPeriodicWatermarks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KafkaEvent</a:t>
            </a:r>
            <a:r>
              <a:rPr lang="en-US" altLang="zh-CN" dirty="0" smtClean="0"/>
              <a:t>&gt;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private static final long </a:t>
            </a:r>
            <a:r>
              <a:rPr lang="en-US" altLang="zh-CN" dirty="0" err="1" smtClean="0"/>
              <a:t>serialVersionUID</a:t>
            </a:r>
            <a:r>
              <a:rPr lang="en-US" altLang="zh-CN" dirty="0" smtClean="0"/>
              <a:t> = -742759155861320823L;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private long </a:t>
            </a:r>
            <a:r>
              <a:rPr lang="en-US" altLang="zh-CN" dirty="0" err="1" smtClean="0"/>
              <a:t>currentTimestamp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Long.MIN_VALUE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@Override</a:t>
            </a:r>
          </a:p>
          <a:p>
            <a:r>
              <a:rPr lang="en-US" altLang="zh-CN" dirty="0" smtClean="0"/>
              <a:t>		public long </a:t>
            </a:r>
            <a:r>
              <a:rPr lang="en-US" altLang="zh-CN" dirty="0" err="1" smtClean="0"/>
              <a:t>extractTimestamp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KafkaEvent</a:t>
            </a:r>
            <a:r>
              <a:rPr lang="en-US" altLang="zh-CN" dirty="0" smtClean="0"/>
              <a:t> event, long </a:t>
            </a:r>
            <a:r>
              <a:rPr lang="en-US" altLang="zh-CN" dirty="0" err="1" smtClean="0"/>
              <a:t>previousElementTimestamp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	// the inputs are assumed to be of format (</a:t>
            </a:r>
            <a:r>
              <a:rPr lang="en-US" altLang="zh-CN" dirty="0" err="1" smtClean="0"/>
              <a:t>message,timestamp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this.currentTimestamp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event.getTimestamp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event.getTimestamp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@</a:t>
            </a:r>
            <a:r>
              <a:rPr lang="en-US" altLang="zh-CN" dirty="0" err="1" smtClean="0"/>
              <a:t>Nullable</a:t>
            </a:r>
            <a:endParaRPr lang="en-US" altLang="zh-CN" dirty="0" smtClean="0"/>
          </a:p>
          <a:p>
            <a:r>
              <a:rPr lang="en-US" altLang="zh-CN" dirty="0" smtClean="0"/>
              <a:t>		@Override</a:t>
            </a:r>
          </a:p>
          <a:p>
            <a:r>
              <a:rPr lang="en-US" altLang="zh-CN" dirty="0" smtClean="0"/>
              <a:t>		public Watermark </a:t>
            </a:r>
            <a:r>
              <a:rPr lang="en-US" altLang="zh-CN" dirty="0" err="1" smtClean="0"/>
              <a:t>getCurrentWatermark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			return new Watermark(</a:t>
            </a:r>
            <a:r>
              <a:rPr lang="en-US" altLang="zh-CN" dirty="0" err="1" smtClean="0"/>
              <a:t>currentTimestamp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Long.MIN_VALUE</a:t>
            </a:r>
            <a:r>
              <a:rPr lang="en-US" altLang="zh-CN" dirty="0" smtClean="0"/>
              <a:t> ? </a:t>
            </a:r>
            <a:r>
              <a:rPr lang="en-US" altLang="zh-CN" dirty="0" err="1" smtClean="0"/>
              <a:t>Long.MIN_VALUE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currentTimestamp</a:t>
            </a:r>
            <a:r>
              <a:rPr lang="en-US" altLang="zh-CN" dirty="0" smtClean="0"/>
              <a:t> - 1);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8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&gt;flink-connector-kafka-0.10_${</a:t>
            </a:r>
            <a:r>
              <a:rPr lang="en-US" altLang="zh-CN" dirty="0" err="1" smtClean="0"/>
              <a:t>scala.binary.version</a:t>
            </a:r>
            <a:r>
              <a:rPr lang="en-US" altLang="zh-CN" dirty="0" smtClean="0"/>
              <a:t>}&lt;/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&lt;version&gt;${</a:t>
            </a:r>
            <a:r>
              <a:rPr lang="en-US" altLang="zh-CN" dirty="0" err="1" smtClean="0"/>
              <a:t>project.version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&lt;/dependency&gt;</a:t>
            </a:r>
          </a:p>
          <a:p>
            <a:r>
              <a:rPr lang="en-US" altLang="zh-CN" dirty="0" smtClean="0"/>
              <a:t>     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&gt;flink-streaming-scala_2.11&lt;/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&lt;version&gt;${</a:t>
            </a:r>
            <a:r>
              <a:rPr lang="en-US" altLang="zh-CN" dirty="0" err="1" smtClean="0"/>
              <a:t>project.version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    &lt;/dependency&gt;</a:t>
            </a:r>
          </a:p>
          <a:p>
            <a:r>
              <a:rPr lang="en-US" altLang="zh-CN" dirty="0" smtClean="0"/>
              <a:t>	&lt;dependency&gt;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-streaming-java_${</a:t>
            </a:r>
            <a:r>
              <a:rPr lang="en-US" altLang="zh-CN" dirty="0" err="1" smtClean="0"/>
              <a:t>scala.binary.version</a:t>
            </a:r>
            <a:r>
              <a:rPr lang="en-US" altLang="zh-CN" dirty="0" smtClean="0"/>
              <a:t>}&lt;/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&lt;version&gt;${</a:t>
            </a:r>
            <a:r>
              <a:rPr lang="en-US" altLang="zh-CN" dirty="0" err="1" smtClean="0"/>
              <a:t>project.version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&lt;/dependency&gt;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3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第二十讲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用户画像之</a:t>
            </a:r>
            <a:r>
              <a:rPr lang="zh-CN" altLang="en-US" b="1" dirty="0" smtClean="0"/>
              <a:t>实时</a:t>
            </a:r>
            <a:r>
              <a:rPr lang="zh-CN" altLang="en-US" b="1" dirty="0"/>
              <a:t>终端</a:t>
            </a:r>
            <a:r>
              <a:rPr lang="zh-CN" altLang="en-US" b="1" dirty="0" smtClean="0"/>
              <a:t>偏好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0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1444</TotalTime>
  <Words>90</Words>
  <Application>Microsoft Office PowerPoint</Application>
  <PresentationFormat>全屏显示(4:3)</PresentationFormat>
  <Paragraphs>87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都市</vt:lpstr>
      <vt:lpstr>基于Flink流处理的动态实时亿级全端用户画像系统第二十讲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464</cp:revision>
  <dcterms:created xsi:type="dcterms:W3CDTF">2018-04-28T14:55:00Z</dcterms:created>
  <dcterms:modified xsi:type="dcterms:W3CDTF">2019-01-06T07:08:17Z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