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93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第二十一讲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</a:t>
            </a:r>
            <a:r>
              <a:rPr lang="en-US" altLang="zh-CN" b="1" dirty="0" smtClean="0"/>
              <a:t>flume</a:t>
            </a:r>
            <a:r>
              <a:rPr lang="zh-CN" altLang="en-US" b="1" dirty="0" smtClean="0"/>
              <a:t>环境搭建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1475</TotalTime>
  <Words>27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基于Flink流处理的动态实时亿级全端用户画像系统第二十一讲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467</cp:revision>
  <dcterms:created xsi:type="dcterms:W3CDTF">2018-04-28T14:55:00Z</dcterms:created>
  <dcterms:modified xsi:type="dcterms:W3CDTF">2019-01-06T07:43:22Z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