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7" autoAdjust="0"/>
  </p:normalViewPr>
  <p:slideViewPr>
    <p:cSldViewPr>
      <p:cViewPr varScale="1">
        <p:scale>
          <a:sx n="52" d="100"/>
          <a:sy n="52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第二十四讲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</a:t>
            </a:r>
            <a:r>
              <a:rPr lang="en-US" altLang="zh-CN" b="1" dirty="0" err="1" smtClean="0"/>
              <a:t>flink</a:t>
            </a:r>
            <a:r>
              <a:rPr lang="zh-CN" altLang="en-US" b="1" dirty="0" smtClean="0"/>
              <a:t>实现分布式逻辑</a:t>
            </a:r>
            <a:r>
              <a:rPr lang="zh-CN" altLang="en-US" b="1" dirty="0" smtClean="0"/>
              <a:t>回归算法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我们可以根据代价函数看到，代价函数中的变量有两个，所以是一个多变量的梯度下降问题，求解出代价函数的梯度，也就是分别对两个变量进行微分</a:t>
            </a:r>
          </a:p>
        </p:txBody>
      </p:sp>
    </p:spTree>
    <p:extLst>
      <p:ext uri="{BB962C8B-B14F-4D97-AF65-F5344CB8AC3E}">
        <p14:creationId xmlns:p14="http://schemas.microsoft.com/office/powerpoint/2010/main" val="402686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46196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0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微分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看待微分的意义，可以有不同的角度，最常用的两种是：</a:t>
            </a:r>
          </a:p>
          <a:p>
            <a:r>
              <a:rPr lang="zh-CN" altLang="en-US" dirty="0"/>
              <a:t>函数图像中，某点的切线的斜率</a:t>
            </a:r>
          </a:p>
          <a:p>
            <a:r>
              <a:rPr lang="zh-CN" altLang="en-US" dirty="0"/>
              <a:t>函数的变化率</a:t>
            </a:r>
            <a:br>
              <a:rPr lang="zh-CN" altLang="en-US" dirty="0"/>
            </a:br>
            <a:r>
              <a:rPr lang="zh-CN" altLang="en-US" dirty="0"/>
              <a:t>几个微分的例子：</a:t>
            </a:r>
          </a:p>
          <a:p>
            <a:pPr marL="109855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25144"/>
            <a:ext cx="3240360" cy="201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66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多微分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当一个函数有多个变量的时候，就有了多变量的微分，</a:t>
            </a:r>
            <a:r>
              <a:rPr lang="zh-CN" altLang="en-US" dirty="0" smtClean="0"/>
              <a:t>即分别</a:t>
            </a:r>
            <a:r>
              <a:rPr lang="zh-CN" altLang="en-US" dirty="0"/>
              <a:t>对每个变量进行求</a:t>
            </a:r>
            <a:r>
              <a:rPr lang="zh-CN" altLang="en-US" dirty="0" smtClean="0"/>
              <a:t>微分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47434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梯度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</a:t>
            </a:r>
            <a:r>
              <a:rPr lang="zh-CN" altLang="en-US" dirty="0" smtClean="0"/>
              <a:t>实际上就是</a:t>
            </a:r>
            <a:r>
              <a:rPr lang="zh-CN" altLang="en-US" dirty="0"/>
              <a:t>多变量微分的</a:t>
            </a:r>
            <a:r>
              <a:rPr lang="zh-CN" altLang="en-US" dirty="0" smtClean="0"/>
              <a:t>一般化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46958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75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在单变量的函数中，梯度其实就是函数的微分，代表着函数在某个给定点的切线的斜率</a:t>
            </a:r>
          </a:p>
          <a:p>
            <a:r>
              <a:rPr lang="zh-CN" altLang="en-US" dirty="0"/>
              <a:t>在多变量函数中，梯度是一个向量，向量有方向，梯度的方向就指出了函数在给定点的上升最快的方向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梯度下降算法的数学</a:t>
            </a:r>
            <a:r>
              <a:rPr lang="zh-CN" altLang="en-US" b="1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zh-CN" altLang="en-US" dirty="0"/>
              <a:t>是关于</a:t>
            </a:r>
            <a:r>
              <a:rPr lang="en-US" altLang="zh-CN" dirty="0"/>
              <a:t>Θ</a:t>
            </a:r>
            <a:r>
              <a:rPr lang="zh-CN" altLang="en-US" dirty="0"/>
              <a:t>的一个函数，我们当前所处的位置为</a:t>
            </a:r>
            <a:r>
              <a:rPr lang="en-US" altLang="zh-CN" dirty="0"/>
              <a:t>Θ0</a:t>
            </a:r>
            <a:r>
              <a:rPr lang="zh-CN" altLang="en-US" dirty="0"/>
              <a:t>点，要从这个点走到</a:t>
            </a:r>
            <a:r>
              <a:rPr lang="en-US" altLang="zh-CN" dirty="0"/>
              <a:t>J</a:t>
            </a:r>
            <a:r>
              <a:rPr lang="zh-CN" altLang="en-US" dirty="0"/>
              <a:t>的最小值点，也就是山底。首先我们先确定前进的方向，也就是梯度的反向，然后走一段距离的步长，也就是</a:t>
            </a:r>
            <a:r>
              <a:rPr lang="en-US" altLang="zh-CN" dirty="0"/>
              <a:t>α</a:t>
            </a:r>
            <a:r>
              <a:rPr lang="zh-CN" altLang="en-US" dirty="0"/>
              <a:t>，走完这个段步长，就到达了</a:t>
            </a:r>
            <a:r>
              <a:rPr lang="en-US" altLang="zh-CN" dirty="0"/>
              <a:t>Θ1</a:t>
            </a:r>
            <a:r>
              <a:rPr lang="zh-CN" altLang="en-US" dirty="0"/>
              <a:t>这个点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19854"/>
            <a:ext cx="8568952" cy="85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2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α</a:t>
            </a:r>
            <a:r>
              <a:rPr lang="zh-CN" altLang="en-US" dirty="0"/>
              <a:t>在梯度下降算法中被称作为</a:t>
            </a:r>
            <a:r>
              <a:rPr lang="zh-CN" altLang="en-US" b="1" dirty="0"/>
              <a:t>学习率</a:t>
            </a:r>
            <a:r>
              <a:rPr lang="zh-CN" altLang="en-US" dirty="0"/>
              <a:t>或者</a:t>
            </a:r>
            <a:r>
              <a:rPr lang="zh-CN" altLang="en-US" b="1" dirty="0"/>
              <a:t>步长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34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梯度下降算法的</a:t>
            </a:r>
            <a:r>
              <a:rPr lang="zh-CN" altLang="en-US" b="1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首先，我们需要定义一个代价函数，在此我们选用均方误差</a:t>
            </a:r>
            <a:r>
              <a:rPr lang="zh-CN" altLang="en-US" dirty="0" smtClean="0"/>
              <a:t>代价函数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42957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60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  <a:p>
            <a:r>
              <a:rPr lang="en-US" altLang="zh-CN" dirty="0"/>
              <a:t>m</a:t>
            </a:r>
            <a:r>
              <a:rPr lang="zh-CN" altLang="en-US" dirty="0"/>
              <a:t>是数据集中点的个数</a:t>
            </a:r>
          </a:p>
          <a:p>
            <a:r>
              <a:rPr lang="en-US" altLang="zh-CN" dirty="0"/>
              <a:t>½</a:t>
            </a:r>
            <a:r>
              <a:rPr lang="zh-CN" altLang="en-US" dirty="0"/>
              <a:t>是一个常量，这样是为了在求梯度的时候，二次方乘下来就和这里的</a:t>
            </a:r>
            <a:r>
              <a:rPr lang="en-US" altLang="zh-CN" dirty="0"/>
              <a:t>½</a:t>
            </a:r>
            <a:r>
              <a:rPr lang="zh-CN" altLang="en-US" dirty="0"/>
              <a:t>抵消了，自然就没有多余的常数系数，方便后续的计算，同时对结果不会有影响</a:t>
            </a:r>
          </a:p>
          <a:p>
            <a:r>
              <a:rPr lang="en-US" altLang="zh-CN" dirty="0"/>
              <a:t>y </a:t>
            </a:r>
            <a:r>
              <a:rPr lang="zh-CN" altLang="en-US" dirty="0"/>
              <a:t>是数据集中每个点的真实</a:t>
            </a:r>
            <a:r>
              <a:rPr lang="en-US" altLang="zh-CN" dirty="0"/>
              <a:t>y</a:t>
            </a:r>
            <a:r>
              <a:rPr lang="zh-CN" altLang="en-US" dirty="0"/>
              <a:t>坐标的值</a:t>
            </a:r>
          </a:p>
          <a:p>
            <a:r>
              <a:rPr lang="en-US" altLang="zh-CN" dirty="0"/>
              <a:t>h </a:t>
            </a:r>
            <a:r>
              <a:rPr lang="zh-CN" altLang="en-US" dirty="0"/>
              <a:t>是我们的预测函数，根据每一个输入</a:t>
            </a:r>
            <a:r>
              <a:rPr lang="en-US" altLang="zh-CN" dirty="0"/>
              <a:t>x</a:t>
            </a:r>
            <a:r>
              <a:rPr lang="zh-CN" altLang="en-US" dirty="0"/>
              <a:t>，根据</a:t>
            </a:r>
            <a:r>
              <a:rPr lang="en-US" altLang="zh-CN" dirty="0"/>
              <a:t>Θ </a:t>
            </a:r>
            <a:r>
              <a:rPr lang="zh-CN" altLang="en-US" dirty="0"/>
              <a:t>计算得到预测的</a:t>
            </a:r>
            <a:r>
              <a:rPr lang="en-US" altLang="zh-CN" dirty="0"/>
              <a:t>y</a:t>
            </a:r>
            <a:r>
              <a:rPr lang="zh-CN" altLang="en-US" dirty="0"/>
              <a:t>值，</a:t>
            </a:r>
            <a:r>
              <a:rPr lang="zh-CN" altLang="en-US" dirty="0" smtClean="0"/>
              <a:t>即</a:t>
            </a:r>
            <a:endParaRPr lang="en-US" altLang="zh-CN" dirty="0" smtClean="0"/>
          </a:p>
          <a:p>
            <a:pPr marL="109855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589240"/>
            <a:ext cx="3124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108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1552</TotalTime>
  <Words>386</Words>
  <Application>Microsoft Office PowerPoint</Application>
  <PresentationFormat>全屏显示(4:3)</PresentationFormat>
  <Paragraphs>25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都市</vt:lpstr>
      <vt:lpstr>基于Flink流处理的动态实时亿级全端用户画像系统第二十四讲</vt:lpstr>
      <vt:lpstr>微分</vt:lpstr>
      <vt:lpstr>多微分</vt:lpstr>
      <vt:lpstr>梯度</vt:lpstr>
      <vt:lpstr>PowerPoint 演示文稿</vt:lpstr>
      <vt:lpstr>梯度下降算法的数学解释</vt:lpstr>
      <vt:lpstr>PowerPoint 演示文稿</vt:lpstr>
      <vt:lpstr>梯度下降算法的实现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516</cp:revision>
  <dcterms:created xsi:type="dcterms:W3CDTF">2018-04-28T14:55:00Z</dcterms:created>
  <dcterms:modified xsi:type="dcterms:W3CDTF">2019-01-06T09:50:12Z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