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217" autoAdjust="0"/>
  </p:normalViewPr>
  <p:slideViewPr>
    <p:cSldViewPr>
      <p:cViewPr varScale="1">
        <p:scale>
          <a:sx n="52" d="100"/>
          <a:sy n="52" d="100"/>
        </p:scale>
        <p:origin x="-187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93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0905228-3A4C-4F63-AF66-0662A8FCCA4B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0905228-3A4C-4F63-AF66-0662A8FCCA4B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 panose="02040502050405020303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基于</a:t>
            </a:r>
            <a:r>
              <a:rPr lang="en-US" altLang="zh-CN" dirty="0" err="1">
                <a:sym typeface="+mn-ea"/>
              </a:rPr>
              <a:t>Flink</a:t>
            </a:r>
            <a:r>
              <a:rPr lang="zh-CN" altLang="en-US" dirty="0">
                <a:sym typeface="+mn-ea"/>
              </a:rPr>
              <a:t>流处理的动态实时亿</a:t>
            </a:r>
            <a:r>
              <a:rPr lang="zh-CN" altLang="en-US" dirty="0" smtClean="0">
                <a:sym typeface="+mn-ea"/>
              </a:rPr>
              <a:t>级全端用户画像系统</a:t>
            </a:r>
            <a:r>
              <a:rPr lang="zh-CN" altLang="en-US" dirty="0" smtClean="0">
                <a:sym typeface="+mn-ea"/>
              </a:rPr>
              <a:t>第二十八讲</a:t>
            </a:r>
            <a:endParaRPr lang="zh-CN" altLang="en-US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3871595"/>
            <a:ext cx="8686800" cy="1752600"/>
          </a:xfrm>
        </p:spPr>
        <p:txBody>
          <a:bodyPr/>
          <a:lstStyle/>
          <a:p>
            <a:r>
              <a:rPr lang="en-US" altLang="zh-CN" b="1" dirty="0"/>
              <a:t> </a:t>
            </a:r>
            <a:r>
              <a:rPr lang="en-US" altLang="zh-CN" b="1" dirty="0" smtClean="0"/>
              <a:t>    </a:t>
            </a:r>
            <a:r>
              <a:rPr lang="zh-CN" altLang="en-US" b="1" dirty="0" smtClean="0"/>
              <a:t>用户画像之</a:t>
            </a:r>
            <a:r>
              <a:rPr lang="en-US" altLang="zh-CN" b="1" dirty="0" err="1" smtClean="0"/>
              <a:t>flink</a:t>
            </a:r>
            <a:r>
              <a:rPr lang="zh-CN" altLang="en-US" b="1" dirty="0" smtClean="0"/>
              <a:t>分布式</a:t>
            </a:r>
            <a:r>
              <a:rPr lang="en-US" altLang="zh-CN" b="1" dirty="0" err="1" smtClean="0"/>
              <a:t>kmeans</a:t>
            </a:r>
            <a:r>
              <a:rPr lang="zh-CN" altLang="en-US" b="1" dirty="0" smtClean="0"/>
              <a:t>实现用户分群</a:t>
            </a:r>
            <a:endParaRPr lang="en-US" altLang="zh-CN" b="1" dirty="0" smtClean="0"/>
          </a:p>
          <a:p>
            <a:r>
              <a:rPr lang="zh-CN" altLang="en-US" dirty="0" smtClean="0"/>
              <a:t>讲师：友凡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平均</a:t>
            </a:r>
            <a:r>
              <a:rPr lang="zh-CN" altLang="en-US" dirty="0" smtClean="0"/>
              <a:t>消费</a:t>
            </a:r>
            <a:r>
              <a:rPr lang="zh-CN" altLang="en-US" dirty="0"/>
              <a:t>金额</a:t>
            </a:r>
            <a:r>
              <a:rPr lang="zh-CN" altLang="en-US" dirty="0" smtClean="0"/>
              <a:t>、消费最大金额、消费频次、</a:t>
            </a:r>
            <a:r>
              <a:rPr lang="zh-CN" altLang="en-US" dirty="0"/>
              <a:t>消费类目、消费时间</a:t>
            </a:r>
            <a:r>
              <a:rPr lang="zh-CN" altLang="en-US" dirty="0" smtClean="0"/>
              <a:t>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5524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1870</TotalTime>
  <Words>48</Words>
  <Application>Microsoft Office PowerPoint</Application>
  <PresentationFormat>全屏显示(4:3)</PresentationFormat>
  <Paragraphs>4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都市</vt:lpstr>
      <vt:lpstr>基于Flink流处理的动态实时亿级全端用户画像系统第二十八讲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秒杀系统第二节</dc:title>
  <dc:creator>Sky123.Org</dc:creator>
  <cp:lastModifiedBy>li</cp:lastModifiedBy>
  <cp:revision>532</cp:revision>
  <dcterms:created xsi:type="dcterms:W3CDTF">2018-04-28T14:55:00Z</dcterms:created>
  <dcterms:modified xsi:type="dcterms:W3CDTF">2019-01-13T06:29:38Z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