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75" autoAdjust="0"/>
  </p:normalViewPr>
  <p:slideViewPr>
    <p:cSldViewPr>
      <p:cViewPr varScale="1">
        <p:scale>
          <a:sx n="53" d="100"/>
          <a:sy n="53" d="100"/>
        </p:scale>
        <p:origin x="-19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级全端用户画像系统第三讲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5742305" cy="1752600"/>
          </a:xfrm>
        </p:spPr>
        <p:txBody>
          <a:bodyPr/>
          <a:lstStyle/>
          <a:p>
            <a:r>
              <a:rPr lang="en-US" altLang="zh-CN" b="1" dirty="0" smtClean="0"/>
              <a:t>	</a:t>
            </a:r>
            <a:r>
              <a:rPr lang="zh-CN" altLang="en-US" b="1"/>
              <a:t>项目架构</a:t>
            </a:r>
            <a:endParaRPr lang="en-US" altLang="zh-CN" b="1" dirty="0" err="1"/>
          </a:p>
          <a:p>
            <a:r>
              <a:rPr lang="zh-CN" altLang="en-US" dirty="0"/>
              <a:t>讲师：友凡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154</TotalTime>
  <Words>16</Words>
  <Application>Microsoft Office PowerPoint</Application>
  <PresentationFormat>全屏显示(4:3)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都市</vt:lpstr>
      <vt:lpstr>基于Flink流处理的动态实时亿级全端用户画像系统第三讲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377</cp:revision>
  <dcterms:created xsi:type="dcterms:W3CDTF">2018-04-28T14:55:00Z</dcterms:created>
  <dcterms:modified xsi:type="dcterms:W3CDTF">2019-01-06T14:26:19Z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