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35" autoAdjust="0"/>
  </p:normalViewPr>
  <p:slideViewPr>
    <p:cSldViewPr>
      <p:cViewPr varScale="1">
        <p:scale>
          <a:sx n="46" d="100"/>
          <a:sy n="46" d="100"/>
        </p:scale>
        <p:origin x="-20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级全端用户画像系统第三十讲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用户</a:t>
            </a:r>
            <a:r>
              <a:rPr lang="zh-CN" altLang="en-US" b="1" dirty="0"/>
              <a:t>画像之消费水平标签代码编写</a:t>
            </a:r>
            <a:endParaRPr lang="en-US" altLang="zh-CN" b="1" dirty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consumption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327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2044</TotalTime>
  <Words>19</Words>
  <Application>Microsoft Office PowerPoint</Application>
  <PresentationFormat>全屏显示(4:3)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都市</vt:lpstr>
      <vt:lpstr>基于Flink流处理的动态实时亿级全端用户画像系统第三十讲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546</cp:revision>
  <dcterms:created xsi:type="dcterms:W3CDTF">2018-04-28T14:55:00Z</dcterms:created>
  <dcterms:modified xsi:type="dcterms:W3CDTF">2019-01-13T11:19:30Z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