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35" autoAdjust="0"/>
  </p:normalViewPr>
  <p:slideViewPr>
    <p:cSldViewPr>
      <p:cViewPr varScale="1">
        <p:scale>
          <a:sx n="46" d="100"/>
          <a:sy n="46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级全端用户画像系统第三十一讲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用户画像之</a:t>
            </a:r>
            <a:r>
              <a:rPr lang="en-US" altLang="zh-CN" b="1" dirty="0" smtClean="0"/>
              <a:t>vue.js+node.js</a:t>
            </a:r>
            <a:r>
              <a:rPr lang="zh-CN" altLang="en-US" b="1" dirty="0" smtClean="0"/>
              <a:t>构建前端项目讲解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Vue.js </a:t>
            </a:r>
            <a:r>
              <a:rPr lang="zh-CN" altLang="en-US" dirty="0"/>
              <a:t>是一个</a:t>
            </a:r>
            <a:r>
              <a:rPr lang="en-US" altLang="zh-CN" dirty="0" err="1"/>
              <a:t>JavaScriptMVVM</a:t>
            </a:r>
            <a:r>
              <a:rPr lang="zh-CN" altLang="en-US" dirty="0"/>
              <a:t>库，是一套构建用户界面的渐进式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b="1" dirty="0"/>
              <a:t>Vue.js</a:t>
            </a:r>
            <a:r>
              <a:rPr lang="zh-CN" altLang="en-US" b="1" dirty="0"/>
              <a:t>是当下很火的一个</a:t>
            </a:r>
            <a:r>
              <a:rPr lang="en-US" altLang="zh-CN" b="1" dirty="0"/>
              <a:t>JavaScript MVVM</a:t>
            </a:r>
            <a:r>
              <a:rPr lang="zh-CN" altLang="en-US" b="1" dirty="0"/>
              <a:t>库，它是以数据驱动和组件化的思想构建的。相比于</a:t>
            </a:r>
            <a:r>
              <a:rPr lang="en-US" altLang="zh-CN" b="1" dirty="0"/>
              <a:t>Angular.js</a:t>
            </a:r>
            <a:r>
              <a:rPr lang="zh-CN" altLang="en-US" b="1" dirty="0"/>
              <a:t>，</a:t>
            </a:r>
            <a:r>
              <a:rPr lang="en-US" altLang="zh-CN" b="1" dirty="0"/>
              <a:t>Vue.js</a:t>
            </a:r>
            <a:r>
              <a:rPr lang="zh-CN" altLang="en-US" b="1" dirty="0"/>
              <a:t>提供了更加简洁、更易于理解的</a:t>
            </a:r>
            <a:r>
              <a:rPr lang="en-US" altLang="zh-CN" b="1" dirty="0"/>
              <a:t>API</a:t>
            </a:r>
            <a:r>
              <a:rPr lang="zh-CN" altLang="en-US" b="1" dirty="0"/>
              <a:t>，使得我们能够快速地上手并使用</a:t>
            </a:r>
            <a:r>
              <a:rPr lang="en-US" altLang="zh-CN" b="1" dirty="0"/>
              <a:t>Vue.js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79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6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安装</a:t>
            </a:r>
            <a:r>
              <a:rPr lang="en-US" altLang="zh-CN" b="1" dirty="0" err="1" smtClean="0"/>
              <a:t>vue</a:t>
            </a:r>
            <a:r>
              <a:rPr lang="en-US" altLang="zh-CN" b="1" dirty="0" smtClean="0"/>
              <a:t>-cli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en-US" altLang="zh-CN" dirty="0" smtClean="0"/>
              <a:t>–g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 --global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</a:p>
          <a:p>
            <a:r>
              <a:rPr lang="en-US" altLang="zh-CN" dirty="0"/>
              <a:t>--registry=https://registry.npm.taobao.org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2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  --registry=https</a:t>
            </a:r>
            <a:r>
              <a:rPr lang="en-US" altLang="zh-CN" dirty="0"/>
              <a:t>://registry.npm.taobao.org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33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2483</TotalTime>
  <Words>108</Words>
  <Application>Microsoft Office PowerPoint</Application>
  <PresentationFormat>全屏显示(4:3)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基于Flink流处理的动态实时亿级全端用户画像系统第三十一讲</vt:lpstr>
      <vt:lpstr>Vue.js</vt:lpstr>
      <vt:lpstr>安装nodejs</vt:lpstr>
      <vt:lpstr>安装vue-cli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565</cp:revision>
  <dcterms:created xsi:type="dcterms:W3CDTF">2018-04-28T14:55:00Z</dcterms:created>
  <dcterms:modified xsi:type="dcterms:W3CDTF">2019-01-19T10:43:29Z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