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31" autoAdjust="0"/>
  </p:normalViewPr>
  <p:slideViewPr>
    <p:cSldViewPr>
      <p:cViewPr varScale="1">
        <p:scale>
          <a:sx n="57" d="100"/>
          <a:sy n="57" d="100"/>
        </p:scale>
        <p:origin x="-172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3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&lt;template&gt;</a:t>
            </a:r>
          </a:p>
          <a:p>
            <a:r>
              <a:rPr lang="en-US" altLang="zh-CN" dirty="0" smtClean="0"/>
              <a:t>  ? &lt;div&gt;</a:t>
            </a:r>
          </a:p>
          <a:p>
            <a:r>
              <a:rPr lang="en-US" altLang="zh-CN" dirty="0" smtClean="0"/>
              <a:t>  ??? &lt;x-chart id="</a:t>
            </a:r>
            <a:r>
              <a:rPr lang="en-US" altLang="zh-CN" dirty="0" err="1" smtClean="0"/>
              <a:t>highcharts</a:t>
            </a:r>
            <a:r>
              <a:rPr lang="en-US" altLang="zh-CN" dirty="0" smtClean="0"/>
              <a:t>" class="high" :option="option"&gt;&lt;/x-chart&gt;</a:t>
            </a:r>
          </a:p>
          <a:p>
            <a:r>
              <a:rPr lang="en-US" altLang="zh-CN" dirty="0" smtClean="0"/>
              <a:t>         &lt;x-chart id="high" class="high" :option="option1"&gt;&lt;/x-chart&gt;</a:t>
            </a:r>
          </a:p>
          <a:p>
            <a:r>
              <a:rPr lang="en-US" altLang="zh-CN" dirty="0" smtClean="0"/>
              <a:t>  ? &lt;/div&gt;</a:t>
            </a:r>
          </a:p>
          <a:p>
            <a:r>
              <a:rPr lang="en-US" altLang="zh-CN" dirty="0" smtClean="0"/>
              <a:t>&lt;/template&gt;</a:t>
            </a:r>
          </a:p>
          <a:p>
            <a:r>
              <a:rPr lang="en-US" altLang="zh-CN" dirty="0" smtClean="0"/>
              <a:t>&lt;script&gt;</a:t>
            </a:r>
          </a:p>
          <a:p>
            <a:r>
              <a:rPr lang="en-US" altLang="zh-CN" dirty="0" smtClean="0"/>
              <a:t>  // </a:t>
            </a:r>
            <a:r>
              <a:rPr lang="zh-CN" altLang="en-US" dirty="0" smtClean="0"/>
              <a:t>导入</a:t>
            </a:r>
            <a:r>
              <a:rPr lang="en-US" altLang="zh-CN" dirty="0" smtClean="0"/>
              <a:t>chart</a:t>
            </a:r>
            <a:r>
              <a:rPr lang="zh-CN" altLang="en-US" dirty="0" smtClean="0"/>
              <a:t>组件</a:t>
            </a:r>
          </a:p>
          <a:p>
            <a:r>
              <a:rPr lang="zh-CN" altLang="en-US" dirty="0" smtClean="0"/>
              <a:t>  </a:t>
            </a:r>
            <a:r>
              <a:rPr lang="en-US" altLang="zh-CN" dirty="0" err="1" smtClean="0"/>
              <a:t>var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myvue</a:t>
            </a:r>
            <a:r>
              <a:rPr lang="en-US" altLang="zh-CN" dirty="0" smtClean="0"/>
              <a:t> = {};</a:t>
            </a:r>
          </a:p>
          <a:p>
            <a:r>
              <a:rPr lang="en-US" altLang="zh-CN" dirty="0" smtClean="0"/>
              <a:t>  import </a:t>
            </a:r>
            <a:r>
              <a:rPr lang="en-US" altLang="zh-CN" dirty="0" err="1" smtClean="0"/>
              <a:t>XChart</a:t>
            </a:r>
            <a:r>
              <a:rPr lang="en-US" altLang="zh-CN" dirty="0" smtClean="0"/>
              <a:t> from './charts'</a:t>
            </a:r>
          </a:p>
          <a:p>
            <a:r>
              <a:rPr lang="en-US" altLang="zh-CN" dirty="0" smtClean="0"/>
              <a:t>  export default {</a:t>
            </a:r>
          </a:p>
          <a:p>
            <a:r>
              <a:rPr lang="en-US" altLang="zh-CN" dirty="0" smtClean="0"/>
              <a:t>    data() {</a:t>
            </a:r>
          </a:p>
          <a:p>
            <a:r>
              <a:rPr lang="en-US" altLang="zh-CN" dirty="0" smtClean="0"/>
              <a:t>      return {</a:t>
            </a:r>
          </a:p>
          <a:p>
            <a:r>
              <a:rPr lang="en-US" altLang="zh-CN" dirty="0" smtClean="0"/>
              <a:t>        option:{},</a:t>
            </a:r>
          </a:p>
          <a:p>
            <a:r>
              <a:rPr lang="en-US" altLang="zh-CN" dirty="0" smtClean="0"/>
              <a:t>        data:[{</a:t>
            </a:r>
          </a:p>
          <a:p>
            <a:r>
              <a:rPr lang="en-US" altLang="zh-CN" dirty="0" smtClean="0"/>
              <a:t>          name: '</a:t>
            </a:r>
            <a:r>
              <a:rPr lang="zh-CN" altLang="en-US" dirty="0" smtClean="0"/>
              <a:t>安装，实施人员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        data: [43934, 52503, 57177, 69658, 97031, 119931, 137133, 154175]</a:t>
            </a:r>
          </a:p>
          <a:p>
            <a:r>
              <a:rPr lang="en-US" altLang="zh-CN" dirty="0" smtClean="0"/>
              <a:t>        }, {</a:t>
            </a:r>
          </a:p>
          <a:p>
            <a:r>
              <a:rPr lang="en-US" altLang="zh-CN" dirty="0" smtClean="0"/>
              <a:t>          name: '</a:t>
            </a:r>
            <a:r>
              <a:rPr lang="zh-CN" altLang="en-US" dirty="0" smtClean="0"/>
              <a:t>工人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        data: [24916, 24064, 29742, 29851, 32490, 30282, 38121, 40434]</a:t>
            </a:r>
          </a:p>
          <a:p>
            <a:r>
              <a:rPr lang="en-US" altLang="zh-CN" dirty="0" smtClean="0"/>
              <a:t>        }, {</a:t>
            </a:r>
          </a:p>
          <a:p>
            <a:r>
              <a:rPr lang="en-US" altLang="zh-CN" dirty="0" smtClean="0"/>
              <a:t>          name: '</a:t>
            </a:r>
            <a:r>
              <a:rPr lang="zh-CN" altLang="en-US" dirty="0" smtClean="0"/>
              <a:t>销售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        data: [11744, 17722, 16005, 19771, 20185, 24377, 32147, 39387]</a:t>
            </a:r>
          </a:p>
          <a:p>
            <a:r>
              <a:rPr lang="en-US" altLang="zh-CN" dirty="0" smtClean="0"/>
              <a:t>        }, {</a:t>
            </a:r>
          </a:p>
          <a:p>
            <a:r>
              <a:rPr lang="en-US" altLang="zh-CN" dirty="0" smtClean="0"/>
              <a:t>          name: '</a:t>
            </a:r>
            <a:r>
              <a:rPr lang="zh-CN" altLang="en-US" dirty="0" smtClean="0"/>
              <a:t>项目开发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        data: [null, null, 7988, 12169, 15112, 22452, 34400, 34227]</a:t>
            </a:r>
          </a:p>
          <a:p>
            <a:r>
              <a:rPr lang="en-US" altLang="zh-CN" dirty="0" smtClean="0"/>
              <a:t>        }, {</a:t>
            </a:r>
          </a:p>
          <a:p>
            <a:r>
              <a:rPr lang="en-US" altLang="zh-CN" dirty="0" smtClean="0"/>
              <a:t>          name: '</a:t>
            </a:r>
            <a:r>
              <a:rPr lang="zh-CN" altLang="en-US" dirty="0" smtClean="0"/>
              <a:t>其他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        data: [12908, 5948, 8105, 11248, 8989, 11816, 18274, 18111]</a:t>
            </a:r>
          </a:p>
          <a:p>
            <a:r>
              <a:rPr lang="en-US" altLang="zh-CN" dirty="0" smtClean="0"/>
              <a:t>        }],</a:t>
            </a:r>
          </a:p>
          <a:p>
            <a:r>
              <a:rPr lang="en-US" altLang="zh-CN" dirty="0" smtClean="0"/>
              <a:t>        other:{</a:t>
            </a:r>
          </a:p>
          <a:p>
            <a:r>
              <a:rPr lang="en-US" altLang="zh-CN" dirty="0" smtClean="0"/>
              <a:t>          title: {</a:t>
            </a:r>
          </a:p>
          <a:p>
            <a:r>
              <a:rPr lang="en-US" altLang="zh-CN" dirty="0" smtClean="0"/>
              <a:t>            //</a:t>
            </a:r>
            <a:r>
              <a:rPr lang="zh-CN" altLang="en-US" dirty="0" smtClean="0"/>
              <a:t>大标题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text: ''</a:t>
            </a:r>
          </a:p>
          <a:p>
            <a:r>
              <a:rPr lang="en-US" altLang="zh-CN" dirty="0" smtClean="0"/>
              <a:t>          },</a:t>
            </a:r>
          </a:p>
          <a:p>
            <a:r>
              <a:rPr lang="en-US" altLang="zh-CN" dirty="0" smtClean="0"/>
              <a:t>          subtitle: {</a:t>
            </a:r>
          </a:p>
          <a:p>
            <a:r>
              <a:rPr lang="en-US" altLang="zh-CN" dirty="0" smtClean="0"/>
              <a:t>            //</a:t>
            </a:r>
            <a:r>
              <a:rPr lang="zh-CN" altLang="en-US" dirty="0" smtClean="0"/>
              <a:t>小标题</a:t>
            </a:r>
          </a:p>
          <a:p>
            <a:r>
              <a:rPr lang="zh-CN" altLang="en-US" dirty="0" smtClean="0"/>
              <a:t>            </a:t>
            </a:r>
            <a:r>
              <a:rPr lang="en-US" altLang="zh-CN" dirty="0" smtClean="0"/>
              <a:t>text: ''</a:t>
            </a:r>
          </a:p>
          <a:p>
            <a:r>
              <a:rPr lang="en-US" altLang="zh-CN" dirty="0" smtClean="0"/>
              <a:t>          },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: {</a:t>
            </a:r>
          </a:p>
          <a:p>
            <a:r>
              <a:rPr lang="en-US" altLang="zh-CN" dirty="0" smtClean="0"/>
              <a:t>            title: {</a:t>
            </a:r>
          </a:p>
          <a:p>
            <a:r>
              <a:rPr lang="en-US" altLang="zh-CN" dirty="0" smtClean="0"/>
              <a:t>              text: ''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},</a:t>
            </a:r>
          </a:p>
          <a:p>
            <a:r>
              <a:rPr lang="en-US" altLang="zh-CN" dirty="0" smtClean="0"/>
              <a:t>          legend: {</a:t>
            </a:r>
          </a:p>
          <a:p>
            <a:r>
              <a:rPr lang="en-US" altLang="zh-CN" dirty="0" smtClean="0"/>
              <a:t>            layout: 'vertical',</a:t>
            </a:r>
          </a:p>
          <a:p>
            <a:r>
              <a:rPr lang="en-US" altLang="zh-CN" dirty="0" smtClean="0"/>
              <a:t>            align: 'right',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verticalAlign</a:t>
            </a:r>
            <a:r>
              <a:rPr lang="en-US" altLang="zh-CN" dirty="0" smtClean="0"/>
              <a:t>: 'middle'</a:t>
            </a:r>
          </a:p>
          <a:p>
            <a:r>
              <a:rPr lang="en-US" altLang="zh-CN" dirty="0" smtClean="0"/>
              <a:t>          },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plotOptions</a:t>
            </a:r>
            <a:r>
              <a:rPr lang="en-US" altLang="zh-CN" dirty="0" smtClean="0"/>
              <a:t>: {</a:t>
            </a:r>
          </a:p>
          <a:p>
            <a:r>
              <a:rPr lang="en-US" altLang="zh-CN" dirty="0" smtClean="0"/>
              <a:t>            series: {</a:t>
            </a:r>
          </a:p>
          <a:p>
            <a:r>
              <a:rPr lang="en-US" altLang="zh-CN" dirty="0" smtClean="0"/>
              <a:t>              label: {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connectorAllowed</a:t>
            </a:r>
            <a:r>
              <a:rPr lang="en-US" altLang="zh-CN" dirty="0" smtClean="0"/>
              <a:t>: false</a:t>
            </a:r>
          </a:p>
          <a:p>
            <a:r>
              <a:rPr lang="en-US" altLang="zh-CN" dirty="0" smtClean="0"/>
              <a:t>              },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pointStart</a:t>
            </a:r>
            <a:r>
              <a:rPr lang="en-US" altLang="zh-CN" dirty="0" smtClean="0"/>
              <a:t>: 2010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},</a:t>
            </a:r>
          </a:p>
          <a:p>
            <a:r>
              <a:rPr lang="en-US" altLang="zh-CN" dirty="0" smtClean="0"/>
              <a:t>          series:'',</a:t>
            </a:r>
          </a:p>
          <a:p>
            <a:r>
              <a:rPr lang="en-US" altLang="zh-CN" dirty="0" smtClean="0"/>
              <a:t>          responsive: {</a:t>
            </a:r>
          </a:p>
          <a:p>
            <a:r>
              <a:rPr lang="en-US" altLang="zh-CN" dirty="0" smtClean="0"/>
              <a:t>            rules: [{</a:t>
            </a:r>
          </a:p>
          <a:p>
            <a:r>
              <a:rPr lang="en-US" altLang="zh-CN" dirty="0" smtClean="0"/>
              <a:t>              condition: {</a:t>
            </a:r>
          </a:p>
          <a:p>
            <a:r>
              <a:rPr lang="en-US" altLang="zh-CN" dirty="0" smtClean="0"/>
              <a:t>                </a:t>
            </a:r>
            <a:r>
              <a:rPr lang="en-US" altLang="zh-CN" dirty="0" err="1" smtClean="0"/>
              <a:t>maxWidth</a:t>
            </a:r>
            <a:r>
              <a:rPr lang="en-US" altLang="zh-CN" dirty="0" smtClean="0"/>
              <a:t>: 500</a:t>
            </a:r>
          </a:p>
          <a:p>
            <a:r>
              <a:rPr lang="en-US" altLang="zh-CN" dirty="0" smtClean="0"/>
              <a:t>              },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chartOptions</a:t>
            </a:r>
            <a:r>
              <a:rPr lang="en-US" altLang="zh-CN" dirty="0" smtClean="0"/>
              <a:t>: {</a:t>
            </a:r>
          </a:p>
          <a:p>
            <a:r>
              <a:rPr lang="en-US" altLang="zh-CN" dirty="0" smtClean="0"/>
              <a:t>                legend: {</a:t>
            </a:r>
          </a:p>
          <a:p>
            <a:r>
              <a:rPr lang="en-US" altLang="zh-CN" dirty="0" smtClean="0"/>
              <a:t>                  layout: 'horizontal',</a:t>
            </a:r>
          </a:p>
          <a:p>
            <a:r>
              <a:rPr lang="en-US" altLang="zh-CN" dirty="0" smtClean="0"/>
              <a:t>                  align: 'center',</a:t>
            </a:r>
          </a:p>
          <a:p>
            <a:r>
              <a:rPr lang="en-US" altLang="zh-CN" dirty="0" smtClean="0"/>
              <a:t>                  </a:t>
            </a:r>
            <a:r>
              <a:rPr lang="en-US" altLang="zh-CN" dirty="0" err="1" smtClean="0"/>
              <a:t>verticalAlign</a:t>
            </a:r>
            <a:r>
              <a:rPr lang="en-US" altLang="zh-CN" dirty="0" smtClean="0"/>
              <a:t>: 'bottom'</a:t>
            </a:r>
          </a:p>
          <a:p>
            <a:r>
              <a:rPr lang="en-US" altLang="zh-CN" dirty="0" smtClean="0"/>
              <a:t>                }</a:t>
            </a:r>
          </a:p>
          <a:p>
            <a:r>
              <a:rPr lang="en-US" altLang="zh-CN" dirty="0" smtClean="0"/>
              <a:t>              }</a:t>
            </a:r>
          </a:p>
          <a:p>
            <a:r>
              <a:rPr lang="en-US" altLang="zh-CN" dirty="0" smtClean="0"/>
              <a:t>            }]</a:t>
            </a:r>
          </a:p>
          <a:p>
            <a:r>
              <a:rPr lang="en-US" altLang="zh-CN" dirty="0" smtClean="0"/>
              <a:t>          }</a:t>
            </a:r>
          </a:p>
          <a:p>
            <a:r>
              <a:rPr lang="en-US" altLang="zh-CN" dirty="0" smtClean="0"/>
              <a:t>        },</a:t>
            </a:r>
          </a:p>
          <a:p>
            <a:r>
              <a:rPr lang="en-US" altLang="zh-CN" dirty="0" smtClean="0"/>
              <a:t>        option1:{</a:t>
            </a:r>
          </a:p>
          <a:p>
            <a:r>
              <a:rPr lang="en-US" altLang="zh-CN" dirty="0" smtClean="0"/>
              <a:t>          chart: {</a:t>
            </a:r>
          </a:p>
          <a:p>
            <a:r>
              <a:rPr lang="en-US" altLang="zh-CN" dirty="0" smtClean="0"/>
              <a:t>            type: 'column'</a:t>
            </a:r>
          </a:p>
          <a:p>
            <a:r>
              <a:rPr lang="en-US" altLang="zh-CN" dirty="0" smtClean="0"/>
              <a:t>          },</a:t>
            </a:r>
          </a:p>
          <a:p>
            <a:r>
              <a:rPr lang="en-US" altLang="zh-CN" dirty="0" smtClean="0"/>
              <a:t>          title: {</a:t>
            </a:r>
          </a:p>
          <a:p>
            <a:r>
              <a:rPr lang="en-US" altLang="zh-CN" dirty="0" smtClean="0"/>
              <a:t>            text: '</a:t>
            </a:r>
            <a:r>
              <a:rPr lang="zh-CN" altLang="en-US" dirty="0" smtClean="0"/>
              <a:t>月平均降雨量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          },</a:t>
            </a:r>
          </a:p>
          <a:p>
            <a:r>
              <a:rPr lang="en-US" altLang="zh-CN" dirty="0" smtClean="0"/>
              <a:t>          subtitle: {</a:t>
            </a:r>
          </a:p>
          <a:p>
            <a:r>
              <a:rPr lang="en-US" altLang="zh-CN" dirty="0" smtClean="0"/>
              <a:t>            text: '</a:t>
            </a:r>
            <a:r>
              <a:rPr lang="zh-CN" altLang="en-US" dirty="0" smtClean="0"/>
              <a:t>数据来源</a:t>
            </a:r>
            <a:r>
              <a:rPr lang="en-US" altLang="zh-CN" dirty="0" smtClean="0"/>
              <a:t>: WorldClimate.com'</a:t>
            </a:r>
          </a:p>
          <a:p>
            <a:r>
              <a:rPr lang="en-US" altLang="zh-CN" dirty="0" smtClean="0"/>
              <a:t>          },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xAxis</a:t>
            </a:r>
            <a:r>
              <a:rPr lang="en-US" altLang="zh-CN" dirty="0" smtClean="0"/>
              <a:t>: {</a:t>
            </a:r>
          </a:p>
          <a:p>
            <a:r>
              <a:rPr lang="en-US" altLang="zh-CN" dirty="0" smtClean="0"/>
              <a:t>            categories: [</a:t>
            </a:r>
          </a:p>
          <a:p>
            <a:r>
              <a:rPr lang="en-US" altLang="zh-CN" dirty="0" smtClean="0"/>
              <a:t>              '</a:t>
            </a:r>
            <a:r>
              <a:rPr lang="zh-CN" altLang="en-US" dirty="0" smtClean="0"/>
              <a:t>一月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二月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三月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四月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五月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六月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七月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八月</a:t>
            </a:r>
            <a:r>
              <a:rPr lang="en-US" altLang="zh-CN" dirty="0" smtClean="0"/>
              <a:t>','</a:t>
            </a:r>
            <a:r>
              <a:rPr lang="zh-CN" altLang="en-US" dirty="0" smtClean="0"/>
              <a:t>九月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十月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十一月</a:t>
            </a:r>
            <a:r>
              <a:rPr lang="en-US" altLang="zh-CN" dirty="0" smtClean="0"/>
              <a:t>','</a:t>
            </a:r>
            <a:r>
              <a:rPr lang="zh-CN" altLang="en-US" dirty="0" smtClean="0"/>
              <a:t>十二月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            ],</a:t>
            </a:r>
          </a:p>
          <a:p>
            <a:r>
              <a:rPr lang="en-US" altLang="zh-CN" dirty="0" smtClean="0"/>
              <a:t>            crosshair: true</a:t>
            </a:r>
          </a:p>
          <a:p>
            <a:r>
              <a:rPr lang="en-US" altLang="zh-CN" dirty="0" smtClean="0"/>
              <a:t>          },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yAxis</a:t>
            </a:r>
            <a:r>
              <a:rPr lang="en-US" altLang="zh-CN" dirty="0" smtClean="0"/>
              <a:t>: {</a:t>
            </a:r>
          </a:p>
          <a:p>
            <a:r>
              <a:rPr lang="en-US" altLang="zh-CN" dirty="0" smtClean="0"/>
              <a:t>            min: 0,</a:t>
            </a:r>
          </a:p>
          <a:p>
            <a:r>
              <a:rPr lang="en-US" altLang="zh-CN" dirty="0" smtClean="0"/>
              <a:t>            title: {</a:t>
            </a:r>
          </a:p>
          <a:p>
            <a:r>
              <a:rPr lang="en-US" altLang="zh-CN" dirty="0" smtClean="0"/>
              <a:t>              text: '</a:t>
            </a:r>
            <a:r>
              <a:rPr lang="zh-CN" altLang="en-US" dirty="0" smtClean="0"/>
              <a:t>降雨量 </a:t>
            </a:r>
            <a:r>
              <a:rPr lang="en-US" altLang="zh-CN" dirty="0" smtClean="0"/>
              <a:t>(mm)'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},</a:t>
            </a:r>
          </a:p>
          <a:p>
            <a:r>
              <a:rPr lang="en-US" altLang="zh-CN" dirty="0" smtClean="0"/>
              <a:t>          tooltip: {</a:t>
            </a:r>
          </a:p>
          <a:p>
            <a:r>
              <a:rPr lang="en-US" altLang="zh-CN" dirty="0" smtClean="0"/>
              <a:t>            // head + </a:t>
            </a:r>
            <a:r>
              <a:rPr lang="zh-CN" altLang="en-US" dirty="0" smtClean="0"/>
              <a:t>每个 </a:t>
            </a:r>
            <a:r>
              <a:rPr lang="en-US" altLang="zh-CN" dirty="0" smtClean="0"/>
              <a:t>point + footer </a:t>
            </a:r>
            <a:r>
              <a:rPr lang="zh-CN" altLang="en-US" dirty="0" smtClean="0"/>
              <a:t>拼接成完整的 </a:t>
            </a:r>
            <a:r>
              <a:rPr lang="en-US" altLang="zh-CN" dirty="0" smtClean="0"/>
              <a:t>table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headerFormat</a:t>
            </a:r>
            <a:r>
              <a:rPr lang="en-US" altLang="zh-CN" dirty="0" smtClean="0"/>
              <a:t>: '&lt;span style="font-size:10px"&gt;{</a:t>
            </a:r>
            <a:r>
              <a:rPr lang="en-US" altLang="zh-CN" dirty="0" err="1" smtClean="0"/>
              <a:t>point.key</a:t>
            </a:r>
            <a:r>
              <a:rPr lang="en-US" altLang="zh-CN" dirty="0" smtClean="0"/>
              <a:t>}&lt;/span&gt;&lt;table&gt;',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pointFormat</a:t>
            </a:r>
            <a:r>
              <a:rPr lang="en-US" altLang="zh-CN" dirty="0" smtClean="0"/>
              <a:t>: '&lt;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&gt;&lt;td style="color:{</a:t>
            </a:r>
            <a:r>
              <a:rPr lang="en-US" altLang="zh-CN" dirty="0" err="1" smtClean="0"/>
              <a:t>series.color</a:t>
            </a:r>
            <a:r>
              <a:rPr lang="en-US" altLang="zh-CN" dirty="0" smtClean="0"/>
              <a:t>};padding:0"&gt;{series.name}: &lt;/td&gt;' +</a:t>
            </a:r>
          </a:p>
          <a:p>
            <a:r>
              <a:rPr lang="en-US" altLang="zh-CN" dirty="0" smtClean="0"/>
              <a:t>              '&lt;td style="padding:0"&gt;&lt;b&gt;{point.y:.1f} mm&lt;/b&gt;&lt;/td&gt;&lt;/</a:t>
            </a:r>
            <a:r>
              <a:rPr lang="en-US" altLang="zh-CN" dirty="0" err="1" smtClean="0"/>
              <a:t>tr</a:t>
            </a:r>
            <a:r>
              <a:rPr lang="en-US" altLang="zh-CN" dirty="0" smtClean="0"/>
              <a:t>&gt;',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footerFormat</a:t>
            </a:r>
            <a:r>
              <a:rPr lang="en-US" altLang="zh-CN" dirty="0" smtClean="0"/>
              <a:t>: '&lt;/table&gt;',</a:t>
            </a:r>
          </a:p>
          <a:p>
            <a:r>
              <a:rPr lang="en-US" altLang="zh-CN" dirty="0" smtClean="0"/>
              <a:t>            shared: true,</a:t>
            </a:r>
          </a:p>
          <a:p>
            <a:r>
              <a:rPr lang="en-US" altLang="zh-CN" dirty="0" smtClean="0"/>
              <a:t>            </a:t>
            </a:r>
            <a:r>
              <a:rPr lang="en-US" altLang="zh-CN" dirty="0" err="1" smtClean="0"/>
              <a:t>useHTML</a:t>
            </a:r>
            <a:r>
              <a:rPr lang="en-US" altLang="zh-CN" dirty="0" smtClean="0"/>
              <a:t>: true</a:t>
            </a:r>
          </a:p>
          <a:p>
            <a:r>
              <a:rPr lang="en-US" altLang="zh-CN" dirty="0" smtClean="0"/>
              <a:t>          },</a:t>
            </a:r>
          </a:p>
          <a:p>
            <a:r>
              <a:rPr lang="en-US" altLang="zh-CN" dirty="0" smtClean="0"/>
              <a:t>          </a:t>
            </a:r>
            <a:r>
              <a:rPr lang="en-US" altLang="zh-CN" dirty="0" err="1" smtClean="0"/>
              <a:t>plotOptions</a:t>
            </a:r>
            <a:r>
              <a:rPr lang="en-US" altLang="zh-CN" dirty="0" smtClean="0"/>
              <a:t>: {</a:t>
            </a:r>
          </a:p>
          <a:p>
            <a:r>
              <a:rPr lang="en-US" altLang="zh-CN" dirty="0" smtClean="0"/>
              <a:t>            column: {</a:t>
            </a:r>
          </a:p>
          <a:p>
            <a:r>
              <a:rPr lang="en-US" altLang="zh-CN" dirty="0" smtClean="0"/>
              <a:t>              </a:t>
            </a:r>
            <a:r>
              <a:rPr lang="en-US" altLang="zh-CN" dirty="0" err="1" smtClean="0"/>
              <a:t>borderWidth</a:t>
            </a:r>
            <a:r>
              <a:rPr lang="en-US" altLang="zh-CN" dirty="0" smtClean="0"/>
              <a:t>: 0</a:t>
            </a:r>
          </a:p>
          <a:p>
            <a:r>
              <a:rPr lang="en-US" altLang="zh-CN" dirty="0" smtClean="0"/>
              <a:t>            }</a:t>
            </a:r>
          </a:p>
          <a:p>
            <a:r>
              <a:rPr lang="en-US" altLang="zh-CN" dirty="0" smtClean="0"/>
              <a:t>          },</a:t>
            </a:r>
          </a:p>
          <a:p>
            <a:r>
              <a:rPr lang="en-US" altLang="zh-CN" dirty="0" smtClean="0"/>
              <a:t>          series: [{</a:t>
            </a:r>
          </a:p>
          <a:p>
            <a:r>
              <a:rPr lang="en-US" altLang="zh-CN" dirty="0" smtClean="0"/>
              <a:t>            name: '</a:t>
            </a:r>
            <a:r>
              <a:rPr lang="zh-CN" altLang="en-US" dirty="0" smtClean="0"/>
              <a:t>东京</a:t>
            </a:r>
            <a:r>
              <a:rPr lang="en-US" altLang="zh-CN" dirty="0" smtClean="0"/>
              <a:t>',</a:t>
            </a:r>
          </a:p>
          <a:p>
            <a:r>
              <a:rPr lang="en-US" altLang="zh-CN" dirty="0" smtClean="0"/>
              <a:t>            data: [49.9, 71.5, 106.4, 129.2, 144.0, 176.0, 135.6, 148.5,500, 194.1, 95.6, 54.4]</a:t>
            </a:r>
          </a:p>
          <a:p>
            <a:r>
              <a:rPr lang="en-US" altLang="zh-CN" dirty="0" smtClean="0"/>
              <a:t>          }]</a:t>
            </a:r>
          </a:p>
          <a:p>
            <a:r>
              <a:rPr lang="en-US" altLang="zh-CN" dirty="0" smtClean="0"/>
              <a:t>        },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  },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beforeCreate:function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myvue</a:t>
            </a:r>
            <a:r>
              <a:rPr lang="en-US" altLang="zh-CN" dirty="0" smtClean="0"/>
              <a:t> = this;</a:t>
            </a:r>
          </a:p>
          <a:p>
            <a:r>
              <a:rPr lang="en-US" altLang="zh-CN" dirty="0" smtClean="0"/>
              <a:t>    },</a:t>
            </a:r>
          </a:p>
          <a:p>
            <a:r>
              <a:rPr lang="en-US" altLang="zh-CN" dirty="0" smtClean="0"/>
              <a:t>    </a:t>
            </a:r>
            <a:r>
              <a:rPr lang="en-US" altLang="zh-CN" dirty="0" err="1" smtClean="0"/>
              <a:t>mounted:function</a:t>
            </a:r>
            <a:r>
              <a:rPr lang="en-US" altLang="zh-CN" dirty="0" smtClean="0"/>
              <a:t>(){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myvue.other.title.text</a:t>
            </a:r>
            <a:r>
              <a:rPr lang="en-US" altLang="zh-CN" dirty="0" smtClean="0"/>
              <a:t> = '2010 ~ 2016 </a:t>
            </a:r>
            <a:r>
              <a:rPr lang="zh-CN" altLang="en-US" dirty="0" smtClean="0"/>
              <a:t>年太阳能行业就业人员发展情况</a:t>
            </a:r>
            <a:r>
              <a:rPr lang="en-US" altLang="zh-CN" dirty="0" smtClean="0"/>
              <a:t>';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myvue.other.subtitle.text</a:t>
            </a:r>
            <a:r>
              <a:rPr lang="en-US" altLang="zh-CN" dirty="0" smtClean="0"/>
              <a:t> = '</a:t>
            </a:r>
            <a:r>
              <a:rPr lang="zh-CN" altLang="en-US" dirty="0" smtClean="0"/>
              <a:t>数据来源：</a:t>
            </a:r>
            <a:r>
              <a:rPr lang="en-US" altLang="zh-CN" dirty="0" smtClean="0"/>
              <a:t>thesolarfoundation.com';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myvue.other.series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myvue.data</a:t>
            </a:r>
            <a:r>
              <a:rPr lang="en-US" altLang="zh-CN" dirty="0" smtClean="0"/>
              <a:t>;???? //</a:t>
            </a:r>
            <a:r>
              <a:rPr lang="zh-CN" altLang="en-US" dirty="0" smtClean="0"/>
              <a:t>数据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myvue.other.yAxis.title.text</a:t>
            </a:r>
            <a:r>
              <a:rPr lang="en-US" altLang="zh-CN" dirty="0" smtClean="0"/>
              <a:t> = '</a:t>
            </a:r>
            <a:r>
              <a:rPr lang="zh-CN" altLang="en-US" dirty="0" smtClean="0"/>
              <a:t>就业人数</a:t>
            </a:r>
            <a:r>
              <a:rPr lang="en-US" altLang="zh-CN" dirty="0" smtClean="0"/>
              <a:t>';?? //</a:t>
            </a:r>
            <a:r>
              <a:rPr lang="zh-CN" altLang="en-US" dirty="0" smtClean="0"/>
              <a:t>数据</a:t>
            </a:r>
          </a:p>
          <a:p>
            <a:r>
              <a:rPr lang="zh-CN" altLang="en-US" dirty="0" smtClean="0"/>
              <a:t>      </a:t>
            </a:r>
            <a:r>
              <a:rPr lang="en-US" altLang="zh-CN" dirty="0" err="1" smtClean="0"/>
              <a:t>myvue.option</a:t>
            </a:r>
            <a:r>
              <a:rPr lang="en-US" altLang="zh-CN" dirty="0" smtClean="0"/>
              <a:t> = </a:t>
            </a:r>
            <a:r>
              <a:rPr lang="en-US" altLang="zh-CN" dirty="0" err="1" smtClean="0"/>
              <a:t>myvue.other</a:t>
            </a:r>
            <a:r>
              <a:rPr lang="en-US" altLang="zh-CN" dirty="0" smtClean="0"/>
              <a:t>;</a:t>
            </a:r>
          </a:p>
          <a:p>
            <a:r>
              <a:rPr lang="en-US" altLang="zh-CN" dirty="0" smtClean="0"/>
              <a:t>    },</a:t>
            </a:r>
          </a:p>
          <a:p>
            <a:r>
              <a:rPr lang="en-US" altLang="zh-CN" dirty="0" smtClean="0"/>
              <a:t>    components: 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XChart</a:t>
            </a:r>
            <a:endParaRPr lang="en-US" altLang="zh-CN" dirty="0" smtClean="0"/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&lt;/script&gt;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095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&lt;template&gt;</a:t>
            </a:r>
          </a:p>
          <a:p>
            <a:r>
              <a:rPr lang="en-US" altLang="zh-CN" dirty="0" smtClean="0"/>
              <a:t>  &lt;div class="x-bar"&gt;</a:t>
            </a:r>
          </a:p>
          <a:p>
            <a:r>
              <a:rPr lang="en-US" altLang="zh-CN" dirty="0" smtClean="0"/>
              <a:t>    &lt;div :id="id"  :option="option"&gt;&lt;/div&gt;</a:t>
            </a:r>
          </a:p>
          <a:p>
            <a:r>
              <a:rPr lang="en-US" altLang="zh-CN" dirty="0" smtClean="0"/>
              <a:t>  &lt;/div&gt;</a:t>
            </a:r>
          </a:p>
          <a:p>
            <a:r>
              <a:rPr lang="en-US" altLang="zh-CN" dirty="0" smtClean="0"/>
              <a:t>&lt;/template&gt;</a:t>
            </a:r>
          </a:p>
          <a:p>
            <a:r>
              <a:rPr lang="en-US" altLang="zh-CN" dirty="0" smtClean="0"/>
              <a:t>&lt;script&gt;</a:t>
            </a:r>
          </a:p>
          <a:p>
            <a:r>
              <a:rPr lang="en-US" altLang="zh-CN" dirty="0" smtClean="0"/>
              <a:t>  import </a:t>
            </a:r>
            <a:r>
              <a:rPr lang="en-US" altLang="zh-CN" dirty="0" err="1" smtClean="0"/>
              <a:t>HighCharts</a:t>
            </a:r>
            <a:r>
              <a:rPr lang="en-US" altLang="zh-CN" dirty="0" smtClean="0"/>
              <a:t> from '</a:t>
            </a:r>
            <a:r>
              <a:rPr lang="en-US" altLang="zh-CN" dirty="0" err="1" smtClean="0"/>
              <a:t>highcharts</a:t>
            </a:r>
            <a:r>
              <a:rPr lang="en-US" altLang="zh-CN" dirty="0" smtClean="0"/>
              <a:t>'</a:t>
            </a:r>
          </a:p>
          <a:p>
            <a:r>
              <a:rPr lang="en-US" altLang="zh-CN" dirty="0" smtClean="0"/>
              <a:t>  export default {</a:t>
            </a:r>
          </a:p>
          <a:p>
            <a:r>
              <a:rPr lang="en-US" altLang="zh-CN" dirty="0" smtClean="0"/>
              <a:t>    // </a:t>
            </a:r>
            <a:r>
              <a:rPr lang="zh-CN" altLang="en-US" dirty="0" smtClean="0"/>
              <a:t>验证类型</a:t>
            </a:r>
          </a:p>
          <a:p>
            <a:r>
              <a:rPr lang="zh-CN" altLang="en-US" dirty="0" smtClean="0"/>
              <a:t>    </a:t>
            </a:r>
            <a:r>
              <a:rPr lang="en-US" altLang="zh-CN" dirty="0" smtClean="0"/>
              <a:t>props: {</a:t>
            </a:r>
          </a:p>
          <a:p>
            <a:r>
              <a:rPr lang="en-US" altLang="zh-CN" dirty="0" smtClean="0"/>
              <a:t>      id: {</a:t>
            </a:r>
          </a:p>
          <a:p>
            <a:r>
              <a:rPr lang="en-US" altLang="zh-CN" dirty="0" smtClean="0"/>
              <a:t>        type: String</a:t>
            </a:r>
          </a:p>
          <a:p>
            <a:r>
              <a:rPr lang="en-US" altLang="zh-CN" dirty="0" smtClean="0"/>
              <a:t>      },</a:t>
            </a:r>
          </a:p>
          <a:p>
            <a:r>
              <a:rPr lang="en-US" altLang="zh-CN" dirty="0" smtClean="0"/>
              <a:t>      option: {</a:t>
            </a:r>
          </a:p>
          <a:p>
            <a:r>
              <a:rPr lang="en-US" altLang="zh-CN" dirty="0" smtClean="0"/>
              <a:t>        type: Object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  },</a:t>
            </a:r>
          </a:p>
          <a:p>
            <a:r>
              <a:rPr lang="en-US" altLang="zh-CN" dirty="0" smtClean="0"/>
              <a:t>    watch: {</a:t>
            </a:r>
          </a:p>
          <a:p>
            <a:r>
              <a:rPr lang="en-US" altLang="zh-CN" dirty="0" smtClean="0"/>
              <a:t>      option () {</a:t>
            </a:r>
          </a:p>
          <a:p>
            <a:r>
              <a:rPr lang="en-US" altLang="zh-CN" dirty="0" smtClean="0"/>
              <a:t>        </a:t>
            </a:r>
            <a:r>
              <a:rPr lang="en-US" altLang="zh-CN" dirty="0" err="1" smtClean="0"/>
              <a:t>HighCharts.chart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this.id,this.option</a:t>
            </a:r>
            <a:r>
              <a:rPr lang="en-US" altLang="zh-CN" dirty="0" smtClean="0"/>
              <a:t>);</a:t>
            </a:r>
          </a:p>
          <a:p>
            <a:r>
              <a:rPr lang="en-US" altLang="zh-CN" dirty="0" smtClean="0"/>
              <a:t>      }</a:t>
            </a:r>
          </a:p>
          <a:p>
            <a:r>
              <a:rPr lang="en-US" altLang="zh-CN" dirty="0" smtClean="0"/>
              <a:t>    },</a:t>
            </a:r>
          </a:p>
          <a:p>
            <a:r>
              <a:rPr lang="en-US" altLang="zh-CN" dirty="0" smtClean="0"/>
              <a:t>    mounted() {</a:t>
            </a:r>
          </a:p>
          <a:p>
            <a:r>
              <a:rPr lang="en-US" altLang="zh-CN" dirty="0" smtClean="0"/>
              <a:t>      </a:t>
            </a:r>
            <a:r>
              <a:rPr lang="en-US" altLang="zh-CN" dirty="0" err="1" smtClean="0"/>
              <a:t>HighCharts.chart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this.id,this.option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    }</a:t>
            </a:r>
          </a:p>
          <a:p>
            <a:r>
              <a:rPr lang="en-US" altLang="zh-CN" dirty="0" smtClean="0"/>
              <a:t>  }</a:t>
            </a:r>
          </a:p>
          <a:p>
            <a:r>
              <a:rPr lang="en-US" altLang="zh-CN" dirty="0" smtClean="0"/>
              <a:t>&lt;/script&gt;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21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40905228-3A4C-4F63-AF66-0662A8FCCA4B}" type="datetimeFigureOut">
              <a:rPr lang="zh-CN" altLang="en-US" smtClean="0"/>
              <a:t>2019/1/19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2AC55ABF-A158-4DE9-A1AF-213C7A0D9C0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基于</a:t>
            </a:r>
            <a:r>
              <a:rPr lang="en-US" altLang="zh-CN" dirty="0" err="1">
                <a:sym typeface="+mn-ea"/>
              </a:rPr>
              <a:t>Flink</a:t>
            </a:r>
            <a:r>
              <a:rPr lang="zh-CN" altLang="en-US" dirty="0">
                <a:sym typeface="+mn-ea"/>
              </a:rPr>
              <a:t>流处理的动态实时亿</a:t>
            </a:r>
            <a:r>
              <a:rPr lang="zh-CN" altLang="en-US" dirty="0" smtClean="0">
                <a:sym typeface="+mn-ea"/>
              </a:rPr>
              <a:t>级全端用户画像系统第三十二讲</a:t>
            </a:r>
            <a:endParaRPr lang="zh-CN" altLang="en-US" dirty="0"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7200" y="3871595"/>
            <a:ext cx="8686800" cy="1752600"/>
          </a:xfrm>
        </p:spPr>
        <p:txBody>
          <a:bodyPr/>
          <a:lstStyle/>
          <a:p>
            <a:r>
              <a:rPr lang="zh-CN" altLang="en-US" b="1" dirty="0" smtClean="0"/>
              <a:t> 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用户画像之</a:t>
            </a:r>
            <a:r>
              <a:rPr lang="en-US" altLang="zh-CN" b="1" dirty="0" err="1" smtClean="0"/>
              <a:t>vue.js+highcharts</a:t>
            </a:r>
            <a:r>
              <a:rPr lang="zh-CN" altLang="en-US" b="1" dirty="0" smtClean="0"/>
              <a:t>构建图表讲解</a:t>
            </a:r>
            <a:endParaRPr lang="en-US" altLang="zh-CN" b="1" dirty="0"/>
          </a:p>
          <a:p>
            <a:r>
              <a:rPr lang="zh-CN" altLang="en-US" dirty="0" smtClean="0"/>
              <a:t>讲师：友凡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 dirty="0" err="1"/>
              <a:t>npm</a:t>
            </a:r>
            <a:r>
              <a:rPr lang="en-US" altLang="zh-CN" dirty="0"/>
              <a:t> </a:t>
            </a:r>
            <a:r>
              <a:rPr lang="en-US" altLang="zh-CN" i="1" dirty="0"/>
              <a:t>install</a:t>
            </a:r>
            <a:r>
              <a:rPr lang="en-US" altLang="zh-CN" dirty="0"/>
              <a:t> </a:t>
            </a:r>
            <a:r>
              <a:rPr lang="en-US" altLang="zh-CN" i="1" dirty="0" err="1"/>
              <a:t>highcharts</a:t>
            </a:r>
            <a:r>
              <a:rPr lang="en-US" altLang="zh-CN" dirty="0"/>
              <a:t> --</a:t>
            </a:r>
            <a:r>
              <a:rPr lang="en-US" altLang="zh-CN" i="1" dirty="0"/>
              <a:t>save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527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06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120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基础</a:t>
            </a:r>
            <a:r>
              <a:rPr lang="zh-CN" altLang="en-US" dirty="0" smtClean="0"/>
              <a:t>属性   年代群体  手机</a:t>
            </a:r>
            <a:r>
              <a:rPr lang="zh-CN" altLang="en-US" dirty="0"/>
              <a:t>运营</a:t>
            </a:r>
            <a:r>
              <a:rPr lang="zh-CN" altLang="en-US" dirty="0" smtClean="0"/>
              <a:t>商   邮件</a:t>
            </a:r>
            <a:r>
              <a:rPr lang="zh-CN" altLang="en-US" dirty="0"/>
              <a:t>运营</a:t>
            </a:r>
            <a:r>
              <a:rPr lang="zh-CN" altLang="en-US" dirty="0" smtClean="0"/>
              <a:t>商</a:t>
            </a:r>
            <a:endParaRPr lang="en-US" altLang="zh-CN" dirty="0" smtClean="0"/>
          </a:p>
          <a:p>
            <a:r>
              <a:rPr lang="zh-CN" altLang="en-US" dirty="0" smtClean="0"/>
              <a:t>购买能力 消费水平  </a:t>
            </a:r>
            <a:endParaRPr lang="en-US" altLang="zh-CN" dirty="0" smtClean="0"/>
          </a:p>
          <a:p>
            <a:r>
              <a:rPr lang="zh-CN" altLang="en-US" dirty="0" smtClean="0"/>
              <a:t>行为</a:t>
            </a:r>
            <a:r>
              <a:rPr lang="zh-CN" altLang="en-US" smtClean="0"/>
              <a:t>特征  </a:t>
            </a:r>
            <a:r>
              <a:rPr lang="zh-CN" altLang="en-US" smtClean="0"/>
              <a:t>用户</a:t>
            </a:r>
            <a:r>
              <a:rPr lang="zh-CN" altLang="en-US" dirty="0" smtClean="0"/>
              <a:t>分群</a:t>
            </a:r>
            <a:endParaRPr lang="en-US" altLang="zh-CN" dirty="0" smtClean="0"/>
          </a:p>
          <a:p>
            <a:r>
              <a:rPr lang="zh-CN" altLang="en-US" dirty="0" smtClean="0"/>
              <a:t>兴趣爱好  用户</a:t>
            </a:r>
            <a:r>
              <a:rPr lang="zh-CN" altLang="en-US" dirty="0"/>
              <a:t>品牌</a:t>
            </a:r>
            <a:r>
              <a:rPr lang="zh-CN" altLang="en-US" dirty="0" smtClean="0"/>
              <a:t>偏好   潮</a:t>
            </a:r>
            <a:r>
              <a:rPr lang="zh-CN" altLang="en-US" dirty="0"/>
              <a:t>男族潮</a:t>
            </a:r>
            <a:r>
              <a:rPr lang="zh-CN" altLang="en-US" dirty="0" smtClean="0"/>
              <a:t>女族</a:t>
            </a:r>
          </a:p>
        </p:txBody>
      </p:sp>
    </p:spTree>
    <p:extLst>
      <p:ext uri="{BB962C8B-B14F-4D97-AF65-F5344CB8AC3E}">
        <p14:creationId xmlns:p14="http://schemas.microsoft.com/office/powerpoint/2010/main" val="2880208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2310</TotalTime>
  <Words>874</Words>
  <Application>Microsoft Office PowerPoint</Application>
  <PresentationFormat>全屏显示(4:3)</PresentationFormat>
  <Paragraphs>168</Paragraphs>
  <Slides>5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都市</vt:lpstr>
      <vt:lpstr>基于Flink流处理的动态实时亿级全端用户画像系统第三十二讲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秒杀系统第二节</dc:title>
  <dc:creator>Sky123.Org</dc:creator>
  <cp:lastModifiedBy>li</cp:lastModifiedBy>
  <cp:revision>554</cp:revision>
  <dcterms:created xsi:type="dcterms:W3CDTF">2018-04-28T14:55:00Z</dcterms:created>
  <dcterms:modified xsi:type="dcterms:W3CDTF">2019-01-19T12:04:40Z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