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84" autoAdjust="0"/>
  </p:normalViewPr>
  <p:slideViewPr>
    <p:cSldViewPr>
      <p:cViewPr varScale="1">
        <p:scale>
          <a:sx n="57" d="100"/>
          <a:sy n="57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&lt;dependency&gt;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org.mongodb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-driver&lt;/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&lt;version&gt;3.0.1&lt;/version&gt;</a:t>
            </a:r>
          </a:p>
          <a:p>
            <a:r>
              <a:rPr lang="en-US" altLang="zh-CN" dirty="0" smtClean="0"/>
              <a:t>        &lt;/dependency&gt;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60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package </a:t>
            </a:r>
            <a:r>
              <a:rPr lang="en-US" altLang="zh-CN" dirty="0" err="1" smtClean="0"/>
              <a:t>com.youfan.base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java.util.ArrayList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java.util.List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com.mongodb.MongoClient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com.mongodb.ServerAddress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com.youfan.utils.Readporperities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BaseMongo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protected static </a:t>
            </a:r>
            <a:r>
              <a:rPr lang="en-US" altLang="zh-CN" dirty="0" err="1" smtClean="0"/>
              <a:t>MongoClient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mongoClient</a:t>
            </a:r>
            <a:r>
              <a:rPr lang="en-US" altLang="zh-CN" dirty="0" smtClean="0"/>
              <a:t> ;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static {</a:t>
            </a:r>
          </a:p>
          <a:p>
            <a:r>
              <a:rPr lang="en-US" altLang="zh-CN" dirty="0" smtClean="0"/>
              <a:t>			List&lt;</a:t>
            </a:r>
            <a:r>
              <a:rPr lang="en-US" altLang="zh-CN" dirty="0" err="1" smtClean="0"/>
              <a:t>ServerAddress</a:t>
            </a:r>
            <a:r>
              <a:rPr lang="en-US" altLang="zh-CN" dirty="0" smtClean="0"/>
              <a:t>&gt; addresses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ServerAddress</a:t>
            </a:r>
            <a:r>
              <a:rPr lang="en-US" altLang="zh-CN" dirty="0" smtClean="0"/>
              <a:t>&gt;();</a:t>
            </a:r>
          </a:p>
          <a:p>
            <a:r>
              <a:rPr lang="en-US" altLang="zh-CN" dirty="0" smtClean="0"/>
              <a:t>			String[] </a:t>
            </a:r>
            <a:r>
              <a:rPr lang="en-US" altLang="zh-CN" dirty="0" err="1" smtClean="0"/>
              <a:t>addressList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Readporperities.getKey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mongoaddr</a:t>
            </a:r>
            <a:r>
              <a:rPr lang="en-US" altLang="zh-CN" dirty="0" smtClean="0"/>
              <a:t>").split(",");</a:t>
            </a:r>
          </a:p>
          <a:p>
            <a:r>
              <a:rPr lang="en-US" altLang="zh-CN" dirty="0" smtClean="0"/>
              <a:t>			String[] </a:t>
            </a:r>
            <a:r>
              <a:rPr lang="en-US" altLang="zh-CN" dirty="0" err="1" smtClean="0"/>
              <a:t>portList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Readporperities.getKey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mongoport</a:t>
            </a:r>
            <a:r>
              <a:rPr lang="en-US" altLang="zh-CN" dirty="0" smtClean="0"/>
              <a:t>").split(",");</a:t>
            </a:r>
          </a:p>
          <a:p>
            <a:r>
              <a:rPr lang="en-US" altLang="zh-CN" dirty="0" smtClean="0"/>
              <a:t>			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 0; i &lt; </a:t>
            </a:r>
            <a:r>
              <a:rPr lang="en-US" altLang="zh-CN" dirty="0" err="1" smtClean="0"/>
              <a:t>addressList.length</a:t>
            </a:r>
            <a:r>
              <a:rPr lang="en-US" altLang="zh-CN" dirty="0" smtClean="0"/>
              <a:t>; i++) {</a:t>
            </a:r>
          </a:p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ServerAddress</a:t>
            </a:r>
            <a:r>
              <a:rPr lang="en-US" altLang="zh-CN" dirty="0" smtClean="0"/>
              <a:t> address = new </a:t>
            </a:r>
            <a:r>
              <a:rPr lang="en-US" altLang="zh-CN" dirty="0" err="1" smtClean="0"/>
              <a:t>ServerAddress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addressList</a:t>
            </a:r>
            <a:r>
              <a:rPr lang="en-US" altLang="zh-CN" dirty="0" smtClean="0"/>
              <a:t>[i], </a:t>
            </a:r>
            <a:r>
              <a:rPr lang="en-US" altLang="zh-CN" dirty="0" err="1" smtClean="0"/>
              <a:t>Integer.parseInt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portList</a:t>
            </a:r>
            <a:r>
              <a:rPr lang="en-US" altLang="zh-CN" dirty="0" smtClean="0"/>
              <a:t>[i]));</a:t>
            </a:r>
          </a:p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addresses.add</a:t>
            </a:r>
            <a:r>
              <a:rPr lang="en-US" altLang="zh-CN" dirty="0" smtClean="0"/>
              <a:t>(address);</a:t>
            </a:r>
          </a:p>
          <a:p>
            <a:r>
              <a:rPr lang="en-US" altLang="zh-CN" dirty="0" smtClean="0"/>
              <a:t>				</a:t>
            </a:r>
          </a:p>
          <a:p>
            <a:r>
              <a:rPr lang="en-US" altLang="zh-CN" dirty="0" smtClean="0"/>
              <a:t>			}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mongoClient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MongoClient</a:t>
            </a:r>
            <a:r>
              <a:rPr lang="en-US" altLang="zh-CN" dirty="0" smtClean="0"/>
              <a:t>(addresses);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09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package </a:t>
            </a:r>
            <a:r>
              <a:rPr lang="en-US" altLang="zh-CN" dirty="0" err="1" smtClean="0"/>
              <a:t>com.youfan.dao.impl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com.alibaba.fastjson.JSONObject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com.mongodb.client.AggregateIterable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com.mongodb.client.MongoCollection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com.mongodb.client.MongoCursor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com.mongodb.client.MongoDatabase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com.mongodb.client.model.Sorts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com.youfan.analy.BrandUser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com.youfan.analy.Versionuser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com.youfan.base.BaseMongo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com.youfan.dao.BrandDao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com.youfan.dao.VersionDao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com.youfan.utils.DateTimeTools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org.bson.Document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org.springframework.stereotype.Component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java.util.ArrayList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java.util.Arrays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java.util.List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</a:t>
            </a:r>
          </a:p>
          <a:p>
            <a:r>
              <a:rPr lang="en-US" altLang="zh-CN" dirty="0" smtClean="0"/>
              <a:t> * Created by li on 2018/12/16.</a:t>
            </a:r>
          </a:p>
          <a:p>
            <a:r>
              <a:rPr lang="en-US" altLang="zh-CN" dirty="0" smtClean="0"/>
              <a:t> */</a:t>
            </a:r>
          </a:p>
          <a:p>
            <a:r>
              <a:rPr lang="en-US" altLang="zh-CN" dirty="0" smtClean="0"/>
              <a:t>@Component</a:t>
            </a:r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BrandDaoImpl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BaseMongo</a:t>
            </a:r>
            <a:r>
              <a:rPr lang="en-US" altLang="zh-CN" dirty="0" smtClean="0"/>
              <a:t> implements </a:t>
            </a:r>
            <a:r>
              <a:rPr lang="en-US" altLang="zh-CN" dirty="0" err="1" smtClean="0"/>
              <a:t>BrandDao</a:t>
            </a:r>
            <a:r>
              <a:rPr lang="en-US" altLang="zh-CN" dirty="0" smtClean="0"/>
              <a:t> {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@Override</a:t>
            </a:r>
          </a:p>
          <a:p>
            <a:r>
              <a:rPr lang="en-US" altLang="zh-CN" dirty="0" smtClean="0"/>
              <a:t>    public List&lt;</a:t>
            </a:r>
            <a:r>
              <a:rPr lang="en-US" altLang="zh-CN" dirty="0" err="1" smtClean="0"/>
              <a:t>BrandUser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listBrandInfoby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appId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timeFrom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timeTo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timeUnit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appChannel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appVersion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appPlatform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List&lt;</a:t>
            </a:r>
            <a:r>
              <a:rPr lang="en-US" altLang="zh-CN" dirty="0" err="1" smtClean="0"/>
              <a:t>BrandUser</a:t>
            </a:r>
            <a:r>
              <a:rPr lang="en-US" altLang="zh-CN" dirty="0" smtClean="0"/>
              <a:t>&gt; result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BrandUser</a:t>
            </a:r>
            <a:r>
              <a:rPr lang="en-US" altLang="zh-CN" dirty="0" smtClean="0"/>
              <a:t>&gt;();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appId</a:t>
            </a:r>
            <a:r>
              <a:rPr lang="en-US" altLang="zh-CN" dirty="0" smtClean="0"/>
              <a:t> == null || </a:t>
            </a:r>
            <a:r>
              <a:rPr lang="en-US" altLang="zh-CN" dirty="0" err="1" smtClean="0"/>
              <a:t>appId.trim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isEmpty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smtClean="0"/>
              <a:t>            return result;</a:t>
            </a:r>
          </a:p>
          <a:p>
            <a:r>
              <a:rPr lang="en-US" altLang="zh-CN" dirty="0" smtClean="0"/>
              <a:t>    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MongoDatabase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db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mongoClient.getDatabase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appId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MongoCollection</a:t>
            </a:r>
            <a:r>
              <a:rPr lang="en-US" altLang="zh-CN" dirty="0" smtClean="0"/>
              <a:t>&lt;Document&gt; collection =  null;</a:t>
            </a:r>
          </a:p>
          <a:p>
            <a:r>
              <a:rPr lang="en-US" altLang="zh-CN" dirty="0" smtClean="0"/>
              <a:t>        if(</a:t>
            </a:r>
            <a:r>
              <a:rPr lang="en-US" altLang="zh-CN" dirty="0" err="1" smtClean="0"/>
              <a:t>timeUnit</a:t>
            </a:r>
            <a:r>
              <a:rPr lang="en-US" altLang="zh-CN" dirty="0" smtClean="0"/>
              <a:t> == null || </a:t>
            </a:r>
            <a:r>
              <a:rPr lang="en-US" altLang="zh-CN" dirty="0" err="1" smtClean="0"/>
              <a:t>timeUnit.trim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isEmpty</a:t>
            </a:r>
            <a:r>
              <a:rPr lang="en-US" altLang="zh-CN" dirty="0" smtClean="0"/>
              <a:t>()){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timeUnit</a:t>
            </a:r>
            <a:r>
              <a:rPr lang="en-US" altLang="zh-CN" dirty="0" smtClean="0"/>
              <a:t> = "daily";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if("</a:t>
            </a:r>
            <a:r>
              <a:rPr lang="en-US" altLang="zh-CN" dirty="0" err="1" smtClean="0"/>
              <a:t>daily".equals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timeUnit</a:t>
            </a:r>
            <a:r>
              <a:rPr lang="en-US" altLang="zh-CN" dirty="0" smtClean="0"/>
              <a:t>)){</a:t>
            </a:r>
          </a:p>
          <a:p>
            <a:r>
              <a:rPr lang="en-US" altLang="zh-CN" dirty="0" smtClean="0"/>
              <a:t>            collection = </a:t>
            </a:r>
            <a:r>
              <a:rPr lang="en-US" altLang="zh-CN" dirty="0" err="1" smtClean="0"/>
              <a:t>db.getCollection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branduserinfodaily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        }else{</a:t>
            </a:r>
          </a:p>
          <a:p>
            <a:r>
              <a:rPr lang="en-US" altLang="zh-CN" dirty="0" smtClean="0"/>
              <a:t>            return result;</a:t>
            </a:r>
          </a:p>
          <a:p>
            <a:r>
              <a:rPr lang="en-US" altLang="zh-CN" dirty="0" smtClean="0"/>
              <a:t>    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Long </a:t>
            </a:r>
            <a:r>
              <a:rPr lang="en-US" altLang="zh-CN" dirty="0" err="1" smtClean="0"/>
              <a:t>timeNow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System.currentTimeMillis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if(</a:t>
            </a:r>
            <a:r>
              <a:rPr lang="en-US" altLang="zh-CN" dirty="0" err="1" smtClean="0"/>
              <a:t>timeFrom</a:t>
            </a:r>
            <a:r>
              <a:rPr lang="en-US" altLang="zh-CN" dirty="0" smtClean="0"/>
              <a:t>==null || </a:t>
            </a:r>
            <a:r>
              <a:rPr lang="en-US" altLang="zh-CN" dirty="0" err="1" smtClean="0"/>
              <a:t>timeFrom.trim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isEmpty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timeFrom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DateTimeTools.getstrbyday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timeNow</a:t>
            </a:r>
            <a:r>
              <a:rPr lang="en-US" altLang="zh-CN" dirty="0" smtClean="0"/>
              <a:t> - (long)7*24*3600*1000);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if(</a:t>
            </a:r>
            <a:r>
              <a:rPr lang="en-US" altLang="zh-CN" dirty="0" err="1" smtClean="0"/>
              <a:t>timeTo</a:t>
            </a:r>
            <a:r>
              <a:rPr lang="en-US" altLang="zh-CN" dirty="0" smtClean="0"/>
              <a:t>==null || </a:t>
            </a:r>
            <a:r>
              <a:rPr lang="en-US" altLang="zh-CN" dirty="0" err="1" smtClean="0"/>
              <a:t>timeTo.trim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isEmpty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timeTo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DateTimeTools.getstrbyday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timeNow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Document </a:t>
            </a:r>
            <a:r>
              <a:rPr lang="en-US" altLang="zh-CN" dirty="0" err="1" smtClean="0"/>
              <a:t>matchFields</a:t>
            </a:r>
            <a:r>
              <a:rPr lang="en-US" altLang="zh-CN" dirty="0" smtClean="0"/>
              <a:t> = new Document();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matchFields.put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timevalue</a:t>
            </a:r>
            <a:r>
              <a:rPr lang="en-US" altLang="zh-CN" dirty="0" smtClean="0"/>
              <a:t>",</a:t>
            </a:r>
          </a:p>
          <a:p>
            <a:r>
              <a:rPr lang="en-US" altLang="zh-CN" dirty="0" smtClean="0"/>
              <a:t>                new Document().append("$</a:t>
            </a:r>
            <a:r>
              <a:rPr lang="en-US" altLang="zh-CN" dirty="0" err="1" smtClean="0"/>
              <a:t>gte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timeFrom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            .append("$</a:t>
            </a:r>
            <a:r>
              <a:rPr lang="en-US" altLang="zh-CN" dirty="0" err="1" smtClean="0"/>
              <a:t>lte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timeTo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appChannel</a:t>
            </a:r>
            <a:r>
              <a:rPr lang="en-US" altLang="zh-CN" dirty="0" smtClean="0"/>
              <a:t> != null &amp;&amp; !</a:t>
            </a:r>
            <a:r>
              <a:rPr lang="en-US" altLang="zh-CN" dirty="0" err="1" smtClean="0"/>
              <a:t>appChannel.trim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isEmpty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matchFields.put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appChannel</a:t>
            </a:r>
            <a:r>
              <a:rPr lang="en-US" altLang="zh-CN" dirty="0" smtClean="0"/>
              <a:t>", new Document().append("$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appChannel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    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appPlatform</a:t>
            </a:r>
            <a:r>
              <a:rPr lang="en-US" altLang="zh-CN" dirty="0" smtClean="0"/>
              <a:t> != null &amp;&amp; !</a:t>
            </a:r>
            <a:r>
              <a:rPr lang="en-US" altLang="zh-CN" dirty="0" err="1" smtClean="0"/>
              <a:t>appPlatform.trim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isEmpty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matchFields.put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appPlatform</a:t>
            </a:r>
            <a:r>
              <a:rPr lang="en-US" altLang="zh-CN" dirty="0" smtClean="0"/>
              <a:t>", new Document().append("$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appPlatform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Document match = new Document("$match", </a:t>
            </a:r>
            <a:r>
              <a:rPr lang="en-US" altLang="zh-CN" dirty="0" err="1" smtClean="0"/>
              <a:t>matchFields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Document sort = new Document("$sort", </a:t>
            </a:r>
            <a:r>
              <a:rPr lang="en-US" altLang="zh-CN" dirty="0" err="1" smtClean="0"/>
              <a:t>Sorts.ascending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timeValue</a:t>
            </a:r>
            <a:r>
              <a:rPr lang="en-US" altLang="zh-CN" dirty="0" smtClean="0"/>
              <a:t>"));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Document </a:t>
            </a:r>
            <a:r>
              <a:rPr lang="en-US" altLang="zh-CN" dirty="0" err="1" smtClean="0"/>
              <a:t>groupFields</a:t>
            </a:r>
            <a:r>
              <a:rPr lang="en-US" altLang="zh-CN" dirty="0" smtClean="0"/>
              <a:t> = new Document();</a:t>
            </a:r>
          </a:p>
          <a:p>
            <a:r>
              <a:rPr lang="en-US" altLang="zh-CN" dirty="0" smtClean="0"/>
              <a:t>        Document </a:t>
            </a:r>
            <a:r>
              <a:rPr lang="en-US" altLang="zh-CN" dirty="0" err="1" smtClean="0"/>
              <a:t>idFields</a:t>
            </a:r>
            <a:r>
              <a:rPr lang="en-US" altLang="zh-CN" dirty="0" smtClean="0"/>
              <a:t> = new Document();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idFields.put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timevalue</a:t>
            </a:r>
            <a:r>
              <a:rPr lang="en-US" altLang="zh-CN" dirty="0" smtClean="0"/>
              <a:t>", "$</a:t>
            </a:r>
            <a:r>
              <a:rPr lang="en-US" altLang="zh-CN" dirty="0" err="1" smtClean="0"/>
              <a:t>timevalue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idFields.put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appId</a:t>
            </a:r>
            <a:r>
              <a:rPr lang="en-US" altLang="zh-CN" dirty="0" smtClean="0"/>
              <a:t>", "$</a:t>
            </a:r>
            <a:r>
              <a:rPr lang="en-US" altLang="zh-CN" dirty="0" err="1" smtClean="0"/>
              <a:t>appId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appChannel</a:t>
            </a:r>
            <a:r>
              <a:rPr lang="en-US" altLang="zh-CN" dirty="0" smtClean="0"/>
              <a:t> != null &amp;&amp; !</a:t>
            </a:r>
            <a:r>
              <a:rPr lang="en-US" altLang="zh-CN" dirty="0" err="1" smtClean="0"/>
              <a:t>appChannel.trim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isEmpty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idFields.put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appChannel</a:t>
            </a:r>
            <a:r>
              <a:rPr lang="en-US" altLang="zh-CN" dirty="0" smtClean="0"/>
              <a:t>", "$</a:t>
            </a:r>
            <a:r>
              <a:rPr lang="en-US" altLang="zh-CN" dirty="0" err="1" smtClean="0"/>
              <a:t>appChannel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    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appPlatform</a:t>
            </a:r>
            <a:r>
              <a:rPr lang="en-US" altLang="zh-CN" dirty="0" smtClean="0"/>
              <a:t> != null &amp;&amp; !</a:t>
            </a:r>
            <a:r>
              <a:rPr lang="en-US" altLang="zh-CN" dirty="0" err="1" smtClean="0"/>
              <a:t>appPlatform.trim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isEmpty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idFields.put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appPlatform</a:t>
            </a:r>
            <a:r>
              <a:rPr lang="en-US" altLang="zh-CN" dirty="0" smtClean="0"/>
              <a:t>", "$</a:t>
            </a:r>
            <a:r>
              <a:rPr lang="en-US" altLang="zh-CN" dirty="0" err="1" smtClean="0"/>
              <a:t>appPlatform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    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groupFields.put</a:t>
            </a:r>
            <a:r>
              <a:rPr lang="en-US" altLang="zh-CN" dirty="0" smtClean="0"/>
              <a:t>("_id", </a:t>
            </a:r>
            <a:r>
              <a:rPr lang="en-US" altLang="zh-CN" dirty="0" err="1" smtClean="0"/>
              <a:t>idFields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groupFields.put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cnts</a:t>
            </a:r>
            <a:r>
              <a:rPr lang="en-US" altLang="zh-CN" dirty="0" smtClean="0"/>
              <a:t>", new Document("$sum", "$</a:t>
            </a:r>
            <a:r>
              <a:rPr lang="en-US" altLang="zh-CN" dirty="0" err="1" smtClean="0"/>
              <a:t>cnts</a:t>
            </a:r>
            <a:r>
              <a:rPr lang="en-US" altLang="zh-CN" dirty="0" smtClean="0"/>
              <a:t>"));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groupFields.put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activeusers</a:t>
            </a:r>
            <a:r>
              <a:rPr lang="en-US" altLang="zh-CN" dirty="0" smtClean="0"/>
              <a:t>", new Document("$sum", "$</a:t>
            </a:r>
            <a:r>
              <a:rPr lang="en-US" altLang="zh-CN" dirty="0" err="1" smtClean="0"/>
              <a:t>activeusers</a:t>
            </a:r>
            <a:r>
              <a:rPr lang="en-US" altLang="zh-CN" dirty="0" smtClean="0"/>
              <a:t>"));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groupFields.put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newusers</a:t>
            </a:r>
            <a:r>
              <a:rPr lang="en-US" altLang="zh-CN" dirty="0" smtClean="0"/>
              <a:t>", new Document("$sum", "$</a:t>
            </a:r>
            <a:r>
              <a:rPr lang="en-US" altLang="zh-CN" dirty="0" err="1" smtClean="0"/>
              <a:t>newusers</a:t>
            </a:r>
            <a:r>
              <a:rPr lang="en-US" altLang="zh-CN" dirty="0" smtClean="0"/>
              <a:t>"));</a:t>
            </a:r>
          </a:p>
          <a:p>
            <a:r>
              <a:rPr lang="en-US" altLang="zh-CN" dirty="0" smtClean="0"/>
              <a:t>        Document group = new Document("$group", </a:t>
            </a:r>
            <a:r>
              <a:rPr lang="en-US" altLang="zh-CN" dirty="0" err="1" smtClean="0"/>
              <a:t>groupFields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Document </a:t>
            </a:r>
            <a:r>
              <a:rPr lang="en-US" altLang="zh-CN" dirty="0" err="1" smtClean="0"/>
              <a:t>projectFields</a:t>
            </a:r>
            <a:r>
              <a:rPr lang="en-US" altLang="zh-CN" dirty="0" smtClean="0"/>
              <a:t> = new Document();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projectFields.put</a:t>
            </a:r>
            <a:r>
              <a:rPr lang="en-US" altLang="zh-CN" dirty="0" smtClean="0"/>
              <a:t>("_id", false);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projectFields.put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timevalue</a:t>
            </a:r>
            <a:r>
              <a:rPr lang="en-US" altLang="zh-CN" dirty="0" smtClean="0"/>
              <a:t>", "$_</a:t>
            </a:r>
            <a:r>
              <a:rPr lang="en-US" altLang="zh-CN" dirty="0" err="1" smtClean="0"/>
              <a:t>id.timevalue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projectFields.put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appId</a:t>
            </a:r>
            <a:r>
              <a:rPr lang="en-US" altLang="zh-CN" dirty="0" smtClean="0"/>
              <a:t>", "$_</a:t>
            </a:r>
            <a:r>
              <a:rPr lang="en-US" altLang="zh-CN" dirty="0" err="1" smtClean="0"/>
              <a:t>id.appId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appChannel</a:t>
            </a:r>
            <a:r>
              <a:rPr lang="en-US" altLang="zh-CN" dirty="0" smtClean="0"/>
              <a:t> != null &amp;&amp; !</a:t>
            </a:r>
            <a:r>
              <a:rPr lang="en-US" altLang="zh-CN" dirty="0" err="1" smtClean="0"/>
              <a:t>appChannel.trim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isEmpty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projectFields.put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appChannel</a:t>
            </a:r>
            <a:r>
              <a:rPr lang="en-US" altLang="zh-CN" dirty="0" smtClean="0"/>
              <a:t>", "$_</a:t>
            </a:r>
            <a:r>
              <a:rPr lang="en-US" altLang="zh-CN" dirty="0" err="1" smtClean="0"/>
              <a:t>id.appChannel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    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appPlatform</a:t>
            </a:r>
            <a:r>
              <a:rPr lang="en-US" altLang="zh-CN" dirty="0" smtClean="0"/>
              <a:t> != null &amp;&amp; !</a:t>
            </a:r>
            <a:r>
              <a:rPr lang="en-US" altLang="zh-CN" dirty="0" err="1" smtClean="0"/>
              <a:t>appPlatform.trim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isEmpty</a:t>
            </a:r>
            <a:r>
              <a:rPr lang="en-US" altLang="zh-CN" dirty="0" smtClean="0"/>
              <a:t>())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projectFields.put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appPlatform</a:t>
            </a:r>
            <a:r>
              <a:rPr lang="en-US" altLang="zh-CN" dirty="0" smtClean="0"/>
              <a:t>", "$_</a:t>
            </a:r>
            <a:r>
              <a:rPr lang="en-US" altLang="zh-CN" dirty="0" err="1" smtClean="0"/>
              <a:t>id.appPlatform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        }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projectFields.put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cnts</a:t>
            </a:r>
            <a:r>
              <a:rPr lang="en-US" altLang="zh-CN" dirty="0" smtClean="0"/>
              <a:t>", true);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projectFields.put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activeusers</a:t>
            </a:r>
            <a:r>
              <a:rPr lang="en-US" altLang="zh-CN" dirty="0" smtClean="0"/>
              <a:t>", true);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projectFields.put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newusers</a:t>
            </a:r>
            <a:r>
              <a:rPr lang="en-US" altLang="zh-CN" dirty="0" smtClean="0"/>
              <a:t>", true);</a:t>
            </a:r>
          </a:p>
          <a:p>
            <a:r>
              <a:rPr lang="en-US" altLang="zh-CN" dirty="0" smtClean="0"/>
              <a:t>        Document project = new Document("$project", </a:t>
            </a:r>
            <a:r>
              <a:rPr lang="en-US" altLang="zh-CN" dirty="0" err="1" smtClean="0"/>
              <a:t>projectFields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AggregateIterable</a:t>
            </a:r>
            <a:r>
              <a:rPr lang="en-US" altLang="zh-CN" dirty="0" smtClean="0"/>
              <a:t>&lt;Document&gt; </a:t>
            </a:r>
            <a:r>
              <a:rPr lang="en-US" altLang="zh-CN" dirty="0" err="1" smtClean="0"/>
              <a:t>iterater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collection.aggregate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                (List&lt;Document&gt;) </a:t>
            </a:r>
            <a:r>
              <a:rPr lang="en-US" altLang="zh-CN" dirty="0" err="1" smtClean="0"/>
              <a:t>Arrays.asList</a:t>
            </a:r>
            <a:r>
              <a:rPr lang="en-US" altLang="zh-CN" dirty="0" smtClean="0"/>
              <a:t>(match,  sort, group, project)</a:t>
            </a:r>
          </a:p>
          <a:p>
            <a:r>
              <a:rPr lang="en-US" altLang="zh-CN" dirty="0" smtClean="0"/>
              <a:t>        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MongoCursor</a:t>
            </a:r>
            <a:r>
              <a:rPr lang="en-US" altLang="zh-CN" dirty="0" smtClean="0"/>
              <a:t>&lt;Document&gt; cursor = </a:t>
            </a:r>
            <a:r>
              <a:rPr lang="en-US" altLang="zh-CN" dirty="0" err="1" smtClean="0"/>
              <a:t>iterater.iterator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while(</a:t>
            </a:r>
            <a:r>
              <a:rPr lang="en-US" altLang="zh-CN" dirty="0" err="1" smtClean="0"/>
              <a:t>cursor.hasNext</a:t>
            </a:r>
            <a:r>
              <a:rPr lang="en-US" altLang="zh-CN" dirty="0" smtClean="0"/>
              <a:t>()){</a:t>
            </a:r>
          </a:p>
          <a:p>
            <a:r>
              <a:rPr lang="en-US" altLang="zh-CN" dirty="0" smtClean="0"/>
              <a:t>            Document </a:t>
            </a:r>
            <a:r>
              <a:rPr lang="en-US" altLang="zh-CN" dirty="0" err="1" smtClean="0"/>
              <a:t>document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cursor.next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    String </a:t>
            </a:r>
            <a:r>
              <a:rPr lang="en-US" altLang="zh-CN" dirty="0" err="1" smtClean="0"/>
              <a:t>jsonString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JSONObject.toJSONString</a:t>
            </a:r>
            <a:r>
              <a:rPr lang="en-US" altLang="zh-CN" dirty="0" smtClean="0"/>
              <a:t>(document);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BrandUser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brandUser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JSONObject.parseObject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jsonString,BrandUser.class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result.add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brandUser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return result;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08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package </a:t>
            </a:r>
            <a:r>
              <a:rPr lang="en-US" altLang="zh-CN" dirty="0" err="1" smtClean="0"/>
              <a:t>com.youfan.dao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com.youfan.analy.BrandUser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com.youfan.analy.Channeluser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java.util.List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</a:t>
            </a:r>
          </a:p>
          <a:p>
            <a:r>
              <a:rPr lang="en-US" altLang="zh-CN" dirty="0" smtClean="0"/>
              <a:t> * Created by li on 2018/12/16.</a:t>
            </a:r>
          </a:p>
          <a:p>
            <a:r>
              <a:rPr lang="en-US" altLang="zh-CN" dirty="0" smtClean="0"/>
              <a:t> */</a:t>
            </a:r>
          </a:p>
          <a:p>
            <a:r>
              <a:rPr lang="en-US" altLang="zh-CN" dirty="0" smtClean="0"/>
              <a:t>public interface </a:t>
            </a:r>
            <a:r>
              <a:rPr lang="en-US" altLang="zh-CN" dirty="0" err="1" smtClean="0"/>
              <a:t>BrandDao</a:t>
            </a:r>
            <a:r>
              <a:rPr lang="en-US" altLang="zh-CN" dirty="0" smtClean="0"/>
              <a:t> 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public List&lt;</a:t>
            </a:r>
            <a:r>
              <a:rPr lang="en-US" altLang="zh-CN" dirty="0" err="1" smtClean="0"/>
              <a:t>BrandUser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listBrandInfoby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appId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                                       String </a:t>
            </a:r>
            <a:r>
              <a:rPr lang="en-US" altLang="zh-CN" dirty="0" err="1" smtClean="0"/>
              <a:t>timeFrom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                                       String </a:t>
            </a:r>
            <a:r>
              <a:rPr lang="en-US" altLang="zh-CN" dirty="0" err="1" smtClean="0"/>
              <a:t>timeTo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                                       String </a:t>
            </a:r>
            <a:r>
              <a:rPr lang="en-US" altLang="zh-CN" dirty="0" err="1" smtClean="0"/>
              <a:t>timeUnit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                                       String </a:t>
            </a:r>
            <a:r>
              <a:rPr lang="en-US" altLang="zh-CN" dirty="0" err="1" smtClean="0"/>
              <a:t>appChannel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                                       String </a:t>
            </a:r>
            <a:r>
              <a:rPr lang="en-US" altLang="zh-CN" dirty="0" err="1" smtClean="0"/>
              <a:t>appVersion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                                       String </a:t>
            </a:r>
            <a:r>
              <a:rPr lang="en-US" altLang="zh-CN" dirty="0" err="1" smtClean="0"/>
              <a:t>appPlatform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第三十四讲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zh-CN" altLang="en-US" b="1" dirty="0" smtClean="0"/>
              <a:t> 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用户画像</a:t>
            </a:r>
            <a:r>
              <a:rPr lang="zh-CN" altLang="en-US" b="1" dirty="0" smtClean="0"/>
              <a:t>之</a:t>
            </a:r>
            <a:r>
              <a:rPr lang="zh-CN" altLang="en-US" b="1" dirty="0" smtClean="0"/>
              <a:t>年代接口代码编写</a:t>
            </a:r>
            <a:endParaRPr lang="en-US" altLang="zh-CN" b="1" dirty="0"/>
          </a:p>
          <a:p>
            <a:r>
              <a:rPr lang="zh-CN" altLang="en-US" dirty="0" smtClean="0"/>
              <a:t>讲师：友凡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7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59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2441</TotalTime>
  <Words>768</Words>
  <Application>Microsoft Office PowerPoint</Application>
  <PresentationFormat>全屏显示(4:3)</PresentationFormat>
  <Paragraphs>183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都市</vt:lpstr>
      <vt:lpstr>基于Flink流处理的动态实时亿级全端用户画像系统第三十四讲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564</cp:revision>
  <dcterms:created xsi:type="dcterms:W3CDTF">2018-04-28T14:55:00Z</dcterms:created>
  <dcterms:modified xsi:type="dcterms:W3CDTF">2019-01-19T13:43:55Z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