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84" autoAdjust="0"/>
  </p:normalViewPr>
  <p:slideViewPr>
    <p:cSldViewPr>
      <p:cViewPr varScale="1">
        <p:scale>
          <a:sx n="57" d="100"/>
          <a:sy n="57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第三十五讲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用户画像</a:t>
            </a:r>
            <a:r>
              <a:rPr lang="zh-CN" altLang="en-US" b="1" dirty="0" smtClean="0"/>
              <a:t>之前端查询服务构建</a:t>
            </a:r>
            <a:endParaRPr lang="en-US" altLang="zh-CN" b="1" dirty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@EnableDiscoveryClient</a:t>
            </a:r>
          </a:p>
          <a:p>
            <a:r>
              <a:rPr lang="zh-CN" altLang="en-US" dirty="0"/>
              <a:t>@EnableFeignClients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33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@FeignClient(value = "youfan</a:t>
            </a:r>
            <a:r>
              <a:rPr lang="en-US" altLang="zh-CN" dirty="0"/>
              <a:t>test</a:t>
            </a:r>
            <a:r>
              <a:rPr lang="zh-CN" altLang="en-US" dirty="0"/>
              <a:t>")</a:t>
            </a:r>
          </a:p>
          <a:p>
            <a:r>
              <a:rPr lang="zh-CN" altLang="en-US" dirty="0"/>
              <a:t>public interface </a:t>
            </a:r>
            <a:r>
              <a:rPr lang="en-US" altLang="zh-CN" dirty="0"/>
              <a:t>test</a:t>
            </a:r>
            <a:r>
              <a:rPr lang="zh-CN" altLang="en-US" dirty="0"/>
              <a:t>Service {</a:t>
            </a:r>
          </a:p>
          <a:p>
            <a:endParaRPr lang="zh-CN" altLang="en-US" dirty="0"/>
          </a:p>
          <a:p>
            <a:r>
              <a:rPr lang="zh-CN" altLang="en-US" dirty="0"/>
              <a:t>    @RequestMapping(value = "/insert</a:t>
            </a:r>
            <a:r>
              <a:rPr lang="en-US" altLang="zh-CN" dirty="0"/>
              <a:t>test</a:t>
            </a:r>
            <a:r>
              <a:rPr lang="zh-CN" altLang="en-US" dirty="0"/>
              <a:t>",method = RequestMethod.POST)</a:t>
            </a:r>
          </a:p>
          <a:p>
            <a:r>
              <a:rPr lang="zh-CN" altLang="en-US" dirty="0"/>
              <a:t>    public  Integer insert</a:t>
            </a:r>
            <a:r>
              <a:rPr lang="en-US" altLang="zh-CN" dirty="0"/>
              <a:t>test</a:t>
            </a:r>
            <a:r>
              <a:rPr lang="zh-CN" altLang="en-US" dirty="0"/>
              <a:t>(@RequestBody </a:t>
            </a:r>
            <a:r>
              <a:rPr lang="en-US" altLang="zh-CN" dirty="0" err="1"/>
              <a:t>tst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@RequestParam(value = "userid")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47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org.springframework.cloud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&gt;spring-cloud-starter-</a:t>
            </a:r>
            <a:r>
              <a:rPr lang="en-US" altLang="zh-CN" dirty="0" err="1"/>
              <a:t>openfeign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274624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2502</TotalTime>
  <Words>85</Words>
  <Application>Microsoft Office PowerPoint</Application>
  <PresentationFormat>全屏显示(4:3)</PresentationFormat>
  <Paragraphs>15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都市</vt:lpstr>
      <vt:lpstr>基于Flink流处理的动态实时亿级全端用户画像系统第三十五讲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576</cp:revision>
  <dcterms:created xsi:type="dcterms:W3CDTF">2018-04-28T14:55:00Z</dcterms:created>
  <dcterms:modified xsi:type="dcterms:W3CDTF">2019-01-19T14:46:16Z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