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60" autoAdjust="0"/>
  </p:normalViewPr>
  <p:slideViewPr>
    <p:cSldViewPr>
      <p:cViewPr varScale="1">
        <p:scale>
          <a:sx n="50" d="100"/>
          <a:sy n="50" d="100"/>
        </p:scale>
        <p:origin x="-19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created() {</a:t>
            </a:r>
          </a:p>
          <a:p>
            <a:r>
              <a:rPr lang="en-US" altLang="zh-CN" dirty="0" smtClean="0"/>
              <a:t>      //</a:t>
            </a:r>
            <a:r>
              <a:rPr lang="zh-CN" altLang="en-US" dirty="0" smtClean="0"/>
              <a:t>新增用户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this.$</a:t>
            </a:r>
            <a:r>
              <a:rPr lang="en-US" altLang="zh-CN" dirty="0" err="1" smtClean="0"/>
              <a:t>http.get</a:t>
            </a:r>
            <a:r>
              <a:rPr lang="en-US" altLang="zh-CN" dirty="0" smtClean="0"/>
              <a:t>('127.0.0.1:8081/</a:t>
            </a:r>
            <a:r>
              <a:rPr lang="en-US" altLang="zh-CN" dirty="0" err="1" smtClean="0"/>
              <a:t>errorControl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listerrorinfoby</a:t>
            </a:r>
            <a:r>
              <a:rPr lang="en-US" altLang="zh-CN" dirty="0" smtClean="0"/>
              <a:t>').then((response) =&gt;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this.option</a:t>
            </a:r>
            <a:r>
              <a:rPr lang="en-US" altLang="zh-CN" dirty="0" smtClean="0"/>
              <a:t> = {</a:t>
            </a:r>
          </a:p>
          <a:p>
            <a:r>
              <a:rPr lang="en-US" altLang="zh-CN" dirty="0" smtClean="0"/>
              <a:t>          chart: {</a:t>
            </a:r>
          </a:p>
          <a:p>
            <a:r>
              <a:rPr lang="en-US" altLang="zh-CN" dirty="0" smtClean="0"/>
              <a:t>            type: 'line'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title: {</a:t>
            </a:r>
          </a:p>
          <a:p>
            <a:r>
              <a:rPr lang="en-US" altLang="zh-CN" dirty="0" smtClean="0"/>
              <a:t>            text: '</a:t>
            </a:r>
            <a:r>
              <a:rPr lang="zh-CN" altLang="en-US" dirty="0" smtClean="0"/>
              <a:t>错误趋势</a:t>
            </a:r>
            <a:r>
              <a:rPr lang="en-US" altLang="zh-CN" dirty="0" smtClean="0"/>
              <a:t>'//</a:t>
            </a:r>
            <a:r>
              <a:rPr lang="zh-CN" altLang="en-US" dirty="0" smtClean="0"/>
              <a:t>表头文字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          subtitle: {</a:t>
            </a:r>
          </a:p>
          <a:p>
            <a:r>
              <a:rPr lang="en-US" altLang="zh-CN" dirty="0" smtClean="0"/>
              <a:t>            text: '</a:t>
            </a:r>
            <a:r>
              <a:rPr lang="zh-CN" altLang="en-US" dirty="0" smtClean="0"/>
              <a:t>小米哒</a:t>
            </a:r>
            <a:r>
              <a:rPr lang="en-US" altLang="zh-CN" dirty="0" smtClean="0"/>
              <a:t>'//</a:t>
            </a:r>
            <a:r>
              <a:rPr lang="zh-CN" altLang="en-US" dirty="0" smtClean="0"/>
              <a:t>表头下文字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: {//x</a:t>
            </a:r>
            <a:r>
              <a:rPr lang="zh-CN" altLang="en-US" dirty="0" smtClean="0"/>
              <a:t>轴显示的内容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categories: </a:t>
            </a:r>
            <a:r>
              <a:rPr lang="en-US" altLang="zh-CN" dirty="0" err="1" smtClean="0"/>
              <a:t>response.body.xlist</a:t>
            </a:r>
            <a:endParaRPr lang="en-US" altLang="zh-CN" dirty="0" smtClean="0"/>
          </a:p>
          <a:p>
            <a:r>
              <a:rPr lang="en-US" altLang="zh-CN" dirty="0" smtClean="0"/>
              <a:t>          },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: {//y</a:t>
            </a:r>
            <a:r>
              <a:rPr lang="zh-CN" altLang="en-US" dirty="0" smtClean="0"/>
              <a:t>轴显示的内容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title: {</a:t>
            </a:r>
          </a:p>
          <a:p>
            <a:r>
              <a:rPr lang="en-US" altLang="zh-CN" dirty="0" smtClean="0"/>
              <a:t>              text: '</a:t>
            </a:r>
            <a:r>
              <a:rPr lang="zh-CN" altLang="en-US" dirty="0" smtClean="0"/>
              <a:t>错误数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plotOptions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            line: {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dataLabels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                enabled: true // </a:t>
            </a:r>
            <a:r>
              <a:rPr lang="zh-CN" altLang="en-US" dirty="0" smtClean="0"/>
              <a:t>开启数据标签</a:t>
            </a:r>
          </a:p>
          <a:p>
            <a:r>
              <a:rPr lang="zh-CN" altLang="en-US" dirty="0" smtClean="0"/>
              <a:t>              </a:t>
            </a:r>
            <a:r>
              <a:rPr lang="en-US" altLang="zh-CN" dirty="0" smtClean="0"/>
              <a:t>},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enableMouseTracking</a:t>
            </a:r>
            <a:r>
              <a:rPr lang="en-US" altLang="zh-CN" dirty="0" smtClean="0"/>
              <a:t>: false // </a:t>
            </a:r>
            <a:r>
              <a:rPr lang="zh-CN" altLang="en-US" dirty="0" smtClean="0"/>
              <a:t>关闭鼠标跟踪，对应的提示框、点击事件会失效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series:response.body.datalist</a:t>
            </a:r>
            <a:endParaRPr lang="en-US" altLang="zh-CN" dirty="0" smtClean="0"/>
          </a:p>
          <a:p>
            <a:r>
              <a:rPr lang="en-US" altLang="zh-CN" dirty="0" smtClean="0"/>
              <a:t>        };</a:t>
            </a:r>
          </a:p>
          <a:p>
            <a:r>
              <a:rPr lang="en-US" altLang="zh-CN" dirty="0" smtClean="0"/>
              <a:t>      });</a:t>
            </a:r>
          </a:p>
          <a:p>
            <a:r>
              <a:rPr lang="en-US" altLang="zh-CN" dirty="0" smtClean="0"/>
              <a:t>  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7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第三十六讲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vue.js</a:t>
            </a:r>
            <a:r>
              <a:rPr lang="zh-CN" altLang="en-US" b="1" dirty="0"/>
              <a:t>整合</a:t>
            </a:r>
            <a:r>
              <a:rPr lang="zh-CN" altLang="en-US" b="1" dirty="0" smtClean="0"/>
              <a:t>前端查询接口</a:t>
            </a:r>
            <a:endParaRPr lang="en-US" altLang="zh-CN" b="1" dirty="0" smtClean="0"/>
          </a:p>
          <a:p>
            <a:r>
              <a:rPr lang="zh-CN" altLang="en-US" dirty="0" smtClean="0"/>
              <a:t>讲师</a:t>
            </a:r>
            <a:r>
              <a:rPr lang="zh-CN" altLang="en-US" dirty="0" smtClean="0"/>
              <a:t>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5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CrossOrigin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6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2543</TotalTime>
  <Words>179</Words>
  <Application>Microsoft Office PowerPoint</Application>
  <PresentationFormat>全屏显示(4:3)</PresentationFormat>
  <Paragraphs>39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都市</vt:lpstr>
      <vt:lpstr>基于Flink流处理的动态实时亿级全端用户画像系统第三十六讲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586</cp:revision>
  <dcterms:created xsi:type="dcterms:W3CDTF">2018-04-28T14:55:00Z</dcterms:created>
  <dcterms:modified xsi:type="dcterms:W3CDTF">2019-01-19T15:28:11Z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